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96" r:id="rId1"/>
  </p:sldMasterIdLst>
  <p:notesMasterIdLst>
    <p:notesMasterId r:id="rId11"/>
  </p:notesMasterIdLst>
  <p:sldIdLst>
    <p:sldId id="258" r:id="rId2"/>
    <p:sldId id="260" r:id="rId3"/>
    <p:sldId id="368" r:id="rId4"/>
    <p:sldId id="268" r:id="rId5"/>
    <p:sldId id="280" r:id="rId6"/>
    <p:sldId id="449" r:id="rId7"/>
    <p:sldId id="461" r:id="rId8"/>
    <p:sldId id="462" r:id="rId9"/>
    <p:sldId id="437" r:id="rId10"/>
  </p:sldIdLst>
  <p:sldSz cx="18288000" cy="10287000"/>
  <p:notesSz cx="6858000" cy="9144000"/>
  <p:embeddedFontLst>
    <p:embeddedFont>
      <p:font typeface="Calibri" panose="020F0502020204030204" pitchFamily="34" charset="0"/>
      <p:regular r:id="rId12"/>
      <p:bold r:id="rId13"/>
      <p:italic r:id="rId14"/>
      <p:boldItalic r:id="rId15"/>
    </p:embeddedFont>
    <p:embeddedFont>
      <p:font typeface="Arial Narrow" panose="020B0606020202030204" pitchFamily="34" charset="0"/>
      <p:regular r:id="rId16"/>
      <p:bold r:id="rId17"/>
      <p:italic r:id="rId18"/>
      <p:boldItalic r:id="rId19"/>
    </p:embeddedFont>
    <p:embeddedFont>
      <p:font typeface="Rockwell" panose="02060603020205020403" pitchFamily="18" charset="0"/>
      <p:regular r:id="rId20"/>
      <p:bold r:id="rId21"/>
      <p:italic r:id="rId22"/>
      <p:boldItalic r:id="rId23"/>
    </p:embeddedFont>
    <p:embeddedFont>
      <p:font typeface="Glacial Indifference" panose="020B0604020202020204" charset="0"/>
      <p:regular r:id="rId24"/>
    </p:embeddedFont>
    <p:embeddedFont>
      <p:font typeface="Inknut Antiqua Medium Bold" panose="020B0604020202020204" charset="0"/>
      <p:regular r:id="rId25"/>
    </p:embeddedFont>
    <p:embeddedFont>
      <p:font typeface="Times" panose="02020603050405020304" pitchFamily="18" charset="0"/>
      <p:regular r:id="rId26"/>
      <p:bold r:id="rId27"/>
      <p:italic r:id="rId28"/>
      <p:boldItalic r:id="rId29"/>
    </p:embeddedFont>
    <p:embeddedFont>
      <p:font typeface="Georgia" panose="02040502050405020303" pitchFamily="18" charset="0"/>
      <p:regular r:id="rId30"/>
      <p:bold r:id="rId31"/>
      <p:italic r:id="rId32"/>
      <p:boldItalic r:id="rId33"/>
    </p:embeddedFont>
    <p:embeddedFont>
      <p:font typeface="MS PGothic" panose="020B0600070205080204" pitchFamily="34" charset="-128"/>
      <p:regular r:id="rId34"/>
    </p:embeddedFont>
    <p:embeddedFont>
      <p:font typeface="Tahoma" panose="020B0604030504040204" pitchFamily="34" charset="0"/>
      <p:regular r:id="rId35"/>
      <p:bold r:id="rId36"/>
    </p:embeddedFont>
    <p:embeddedFont>
      <p:font typeface="Bell MT" panose="02020503060305020303" pitchFamily="18" charset="0"/>
      <p:regular r:id="rId37"/>
      <p:bold r:id="rId38"/>
      <p:italic r:id="rId39"/>
    </p:embeddedFont>
    <p:embeddedFont>
      <p:font typeface="Calibri Light" panose="020F0302020204030204" pitchFamily="34" charset="0"/>
      <p:regular r:id="rId40"/>
      <p:italic r:id="rId41"/>
    </p:embeddedFont>
    <p:embeddedFont>
      <p:font typeface="Aileron Heavy" panose="020B0604020202020204" charset="0"/>
      <p:regular r:id="rId42"/>
    </p:embeddedFont>
    <p:embeddedFont>
      <p:font typeface="HK Grotesk Light" panose="020B0604020202020204" charset="0"/>
      <p:regular r:id="rId43"/>
    </p:embeddedFont>
  </p:embeddedFontLst>
  <p:defaultTextStyle>
    <a:defPPr>
      <a:defRPr lang="es-EC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ARTHA ALBANIA CAMACHO CONDO" initials="MACC" lastIdx="1" clrIdx="0">
    <p:extLst>
      <p:ext uri="{19B8F6BF-5375-455C-9EA6-DF929625EA0E}">
        <p15:presenceInfo xmlns:p15="http://schemas.microsoft.com/office/powerpoint/2012/main" userId="S::malbania@utpl.edu.ec::0e536428-dc0b-4172-aee6-0772560031f4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BC89EF96-8CEA-46FF-86C4-4CE0E7609802}" styleName="Estilo claro 3 - Acento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B301B821-A1FF-4177-AEE7-76D212191A09}" styleName="Estilo medio 1 - Énfasis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FABFCF23-3B69-468F-B69F-88F6DE6A72F2}" styleName="Estilo medio 1 - Énfasis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5A111915-BE36-4E01-A7E5-04B1672EAD32}" styleName="Estilo claro 2 - Acento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47" d="100"/>
          <a:sy n="47" d="100"/>
        </p:scale>
        <p:origin x="696" y="4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font" Target="fonts/font2.fntdata"/><Relationship Id="rId18" Type="http://schemas.openxmlformats.org/officeDocument/2006/relationships/font" Target="fonts/font7.fntdata"/><Relationship Id="rId26" Type="http://schemas.openxmlformats.org/officeDocument/2006/relationships/font" Target="fonts/font15.fntdata"/><Relationship Id="rId39" Type="http://schemas.openxmlformats.org/officeDocument/2006/relationships/font" Target="fonts/font28.fntdata"/><Relationship Id="rId21" Type="http://schemas.openxmlformats.org/officeDocument/2006/relationships/font" Target="fonts/font10.fntdata"/><Relationship Id="rId34" Type="http://schemas.openxmlformats.org/officeDocument/2006/relationships/font" Target="fonts/font23.fntdata"/><Relationship Id="rId42" Type="http://schemas.openxmlformats.org/officeDocument/2006/relationships/font" Target="fonts/font31.fntdata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font" Target="fonts/font5.fntdata"/><Relationship Id="rId29" Type="http://schemas.openxmlformats.org/officeDocument/2006/relationships/font" Target="fonts/font18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24" Type="http://schemas.openxmlformats.org/officeDocument/2006/relationships/font" Target="fonts/font13.fntdata"/><Relationship Id="rId32" Type="http://schemas.openxmlformats.org/officeDocument/2006/relationships/font" Target="fonts/font21.fntdata"/><Relationship Id="rId37" Type="http://schemas.openxmlformats.org/officeDocument/2006/relationships/font" Target="fonts/font26.fntdata"/><Relationship Id="rId40" Type="http://schemas.openxmlformats.org/officeDocument/2006/relationships/font" Target="fonts/font29.fntdata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font" Target="fonts/font4.fntdata"/><Relationship Id="rId23" Type="http://schemas.openxmlformats.org/officeDocument/2006/relationships/font" Target="fonts/font12.fntdata"/><Relationship Id="rId28" Type="http://schemas.openxmlformats.org/officeDocument/2006/relationships/font" Target="fonts/font17.fntdata"/><Relationship Id="rId36" Type="http://schemas.openxmlformats.org/officeDocument/2006/relationships/font" Target="fonts/font25.fntdata"/><Relationship Id="rId10" Type="http://schemas.openxmlformats.org/officeDocument/2006/relationships/slide" Target="slides/slide9.xml"/><Relationship Id="rId19" Type="http://schemas.openxmlformats.org/officeDocument/2006/relationships/font" Target="fonts/font8.fntdata"/><Relationship Id="rId31" Type="http://schemas.openxmlformats.org/officeDocument/2006/relationships/font" Target="fonts/font20.fntdata"/><Relationship Id="rId44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3.fntdata"/><Relationship Id="rId22" Type="http://schemas.openxmlformats.org/officeDocument/2006/relationships/font" Target="fonts/font11.fntdata"/><Relationship Id="rId27" Type="http://schemas.openxmlformats.org/officeDocument/2006/relationships/font" Target="fonts/font16.fntdata"/><Relationship Id="rId30" Type="http://schemas.openxmlformats.org/officeDocument/2006/relationships/font" Target="fonts/font19.fntdata"/><Relationship Id="rId35" Type="http://schemas.openxmlformats.org/officeDocument/2006/relationships/font" Target="fonts/font24.fntdata"/><Relationship Id="rId43" Type="http://schemas.openxmlformats.org/officeDocument/2006/relationships/font" Target="fonts/font32.fntdata"/><Relationship Id="rId48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font" Target="fonts/font1.fntdata"/><Relationship Id="rId17" Type="http://schemas.openxmlformats.org/officeDocument/2006/relationships/font" Target="fonts/font6.fntdata"/><Relationship Id="rId25" Type="http://schemas.openxmlformats.org/officeDocument/2006/relationships/font" Target="fonts/font14.fntdata"/><Relationship Id="rId33" Type="http://schemas.openxmlformats.org/officeDocument/2006/relationships/font" Target="fonts/font22.fntdata"/><Relationship Id="rId38" Type="http://schemas.openxmlformats.org/officeDocument/2006/relationships/font" Target="fonts/font27.fntdata"/><Relationship Id="rId46" Type="http://schemas.openxmlformats.org/officeDocument/2006/relationships/viewProps" Target="viewProps.xml"/><Relationship Id="rId20" Type="http://schemas.openxmlformats.org/officeDocument/2006/relationships/font" Target="fonts/font9.fntdata"/><Relationship Id="rId41" Type="http://schemas.openxmlformats.org/officeDocument/2006/relationships/font" Target="fonts/font30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C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F904537-EFD0-45F5-8077-244D3534F196}" type="datetimeFigureOut">
              <a:rPr lang="es-EC" smtClean="0"/>
              <a:t>7/8/2020</a:t>
            </a:fld>
            <a:endParaRPr lang="es-EC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C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C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C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928E08C-576C-42FA-8448-DC9975BFD9FB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0678106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C902BA6E-4285-4120-AED6-D8A170A80888}" type="slidenum">
              <a:rPr lang="es-ES_tradnl" altLang="es-EC" smtClean="0">
                <a:latin typeface="Tahoma" panose="020B0604030504040204" pitchFamily="34" charset="0"/>
              </a:rPr>
              <a:pPr>
                <a:spcBef>
                  <a:spcPct val="0"/>
                </a:spcBef>
              </a:pPr>
              <a:t>3</a:t>
            </a:fld>
            <a:endParaRPr lang="es-ES_tradnl" altLang="es-EC">
              <a:latin typeface="Tahoma" panose="020B0604030504040204" pitchFamily="34" charset="0"/>
            </a:endParaRPr>
          </a:p>
        </p:txBody>
      </p:sp>
      <p:sp>
        <p:nvSpPr>
          <p:cNvPr id="204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s-ES_tradnl" altLang="es-EC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2809231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C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928E08C-576C-42FA-8448-DC9975BFD9FB}" type="slidenum">
              <a:rPr lang="es-EC" smtClean="0"/>
              <a:t>9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1476979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75FFFFD-AE6B-4E52-B101-DE3048E533D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286000" y="1683545"/>
            <a:ext cx="13716000" cy="3581400"/>
          </a:xfrm>
        </p:spPr>
        <p:txBody>
          <a:bodyPr anchor="b"/>
          <a:lstStyle>
            <a:lvl1pPr algn="ctr">
              <a:defRPr sz="9000"/>
            </a:lvl1pPr>
          </a:lstStyle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DB338A36-12A8-4EB5-BB06-9FA64ED1D5D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286000" y="5403057"/>
            <a:ext cx="13716000" cy="2483643"/>
          </a:xfrm>
        </p:spPr>
        <p:txBody>
          <a:bodyPr/>
          <a:lstStyle>
            <a:lvl1pPr marL="0" indent="0" algn="ctr">
              <a:buNone/>
              <a:defRPr sz="3600"/>
            </a:lvl1pPr>
            <a:lvl2pPr marL="685800" indent="0" algn="ctr">
              <a:buNone/>
              <a:defRPr sz="3000"/>
            </a:lvl2pPr>
            <a:lvl3pPr marL="1371600" indent="0" algn="ctr">
              <a:buNone/>
              <a:defRPr sz="2700"/>
            </a:lvl3pPr>
            <a:lvl4pPr marL="2057400" indent="0" algn="ctr">
              <a:buNone/>
              <a:defRPr sz="2400"/>
            </a:lvl4pPr>
            <a:lvl5pPr marL="2743200" indent="0" algn="ctr">
              <a:buNone/>
              <a:defRPr sz="2400"/>
            </a:lvl5pPr>
            <a:lvl6pPr marL="3429000" indent="0" algn="ctr">
              <a:buNone/>
              <a:defRPr sz="2400"/>
            </a:lvl6pPr>
            <a:lvl7pPr marL="4114800" indent="0" algn="ctr">
              <a:buNone/>
              <a:defRPr sz="2400"/>
            </a:lvl7pPr>
            <a:lvl8pPr marL="4800600" indent="0" algn="ctr">
              <a:buNone/>
              <a:defRPr sz="2400"/>
            </a:lvl8pPr>
            <a:lvl9pPr marL="5486400" indent="0" algn="ctr">
              <a:buNone/>
              <a:defRPr sz="2400"/>
            </a:lvl9pPr>
          </a:lstStyle>
          <a:p>
            <a:r>
              <a:rPr lang="es-ES"/>
              <a:t>Haga clic para modificar el estilo de subtítulo del patrón</a:t>
            </a:r>
            <a:endParaRPr lang="es-EC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760287D5-F403-408B-BE43-76C14833B3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8/7/2020</a:t>
            </a:fld>
            <a:endParaRPr lang="en-U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62F1C944-4FD6-4E82-BE76-C045A26504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2795D594-2068-4B94-8059-70D794A8F9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73021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D03CDA3-25E3-483C-AE46-5A698DEEE7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7DB6254A-A0C2-4DD0-B54B-2DFD8EC5F5D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C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FCFA0263-5138-41BF-AD92-D1C8AF68B7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8/7/2020</a:t>
            </a:fld>
            <a:endParaRPr lang="en-U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AFAF374F-9A82-4E9F-B61C-ADA5EC6AB4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3E81E83B-E620-4AA7-A7F0-28F8200F1D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99818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265CC646-C8FE-4FFF-8287-EB591DCBCE0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13087350" y="547688"/>
            <a:ext cx="3943350" cy="8717757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303CEC66-D8B8-4C61-A6D4-790AA173642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1257300" y="547688"/>
            <a:ext cx="11601450" cy="8717757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C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E1EC7B9A-DFB2-41EE-99D7-B334F18CDA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8/7/2020</a:t>
            </a:fld>
            <a:endParaRPr lang="en-U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E0B178A8-B61C-473B-9B69-DEBCFEA07C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B5E3D72-7B8A-425E-BCC0-B84D14F2D5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10284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3381E3F-9647-4E1C-ACF6-5CE2E42440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924E474A-D01F-4C8E-8497-110F8EA7783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C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5DB414B0-AD84-49E3-AC0C-17BD9B12C7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8/7/2020</a:t>
            </a:fld>
            <a:endParaRPr lang="en-U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DFE5F87C-2FD8-4D6F-8B07-3F7BBAAB69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67BBFB6B-2466-41DD-B61E-69BE3056D0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90279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9239003-17A6-45EE-AB3D-B87D6823F7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47775" y="2564608"/>
            <a:ext cx="15773400" cy="4279106"/>
          </a:xfrm>
        </p:spPr>
        <p:txBody>
          <a:bodyPr anchor="b"/>
          <a:lstStyle>
            <a:lvl1pPr>
              <a:defRPr sz="9000"/>
            </a:lvl1pPr>
          </a:lstStyle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0A8126AE-37C9-4A85-BFAE-CC37CB888CD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247775" y="6884195"/>
            <a:ext cx="15773400" cy="2250281"/>
          </a:xfrm>
        </p:spPr>
        <p:txBody>
          <a:bodyPr/>
          <a:lstStyle>
            <a:lvl1pPr marL="0" indent="0">
              <a:buNone/>
              <a:defRPr sz="3600">
                <a:solidFill>
                  <a:schemeClr val="tx1">
                    <a:tint val="75000"/>
                  </a:schemeClr>
                </a:solidFill>
              </a:defRPr>
            </a:lvl1pPr>
            <a:lvl2pPr marL="685800" indent="0">
              <a:buNone/>
              <a:defRPr sz="3000">
                <a:solidFill>
                  <a:schemeClr val="tx1">
                    <a:tint val="75000"/>
                  </a:schemeClr>
                </a:solidFill>
              </a:defRPr>
            </a:lvl2pPr>
            <a:lvl3pPr marL="1371600" indent="0">
              <a:buNone/>
              <a:defRPr sz="2700">
                <a:solidFill>
                  <a:schemeClr val="tx1">
                    <a:tint val="75000"/>
                  </a:schemeClr>
                </a:solidFill>
              </a:defRPr>
            </a:lvl3pPr>
            <a:lvl4pPr marL="20574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4pPr>
            <a:lvl5pPr marL="27432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5pPr>
            <a:lvl6pPr marL="34290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6pPr>
            <a:lvl7pPr marL="41148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7pPr>
            <a:lvl8pPr marL="48006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8pPr>
            <a:lvl9pPr marL="54864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4517941C-FF67-4C0D-AE4A-0B2172ECD7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8/7/2020</a:t>
            </a:fld>
            <a:endParaRPr lang="en-U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E6A8F54C-F95F-4B2E-86CA-D4F32BD264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260E9462-6BFE-49D2-8832-DE533A9606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45271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6EF41EB-A1F4-493D-8DB4-11CF927BEC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9578D018-75EA-42BA-B552-FB53680A1A3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257300" y="2738438"/>
            <a:ext cx="7772400" cy="6527007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C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34430D18-D867-435A-9B6D-3AEC9390EEF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9258300" y="2738438"/>
            <a:ext cx="7772400" cy="6527007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C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E8700CEE-3DE8-4F3C-9192-09B040FF47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8/7/2020</a:t>
            </a:fld>
            <a:endParaRPr lang="en-U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E787CB0B-7C84-441F-800A-C851AE82D8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C229FEDA-47B7-4E89-B047-CA45DB7329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41459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FA7D9BE-75AE-4789-8FCA-B6CB91D5B2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9682" y="547688"/>
            <a:ext cx="15773400" cy="1988345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994779F1-6D82-4C76-89FC-DFD33063F77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259683" y="2521745"/>
            <a:ext cx="7736681" cy="1235868"/>
          </a:xfrm>
        </p:spPr>
        <p:txBody>
          <a:bodyPr anchor="b"/>
          <a:lstStyle>
            <a:lvl1pPr marL="0" indent="0">
              <a:buNone/>
              <a:defRPr sz="3600" b="1"/>
            </a:lvl1pPr>
            <a:lvl2pPr marL="685800" indent="0">
              <a:buNone/>
              <a:defRPr sz="3000" b="1"/>
            </a:lvl2pPr>
            <a:lvl3pPr marL="1371600" indent="0">
              <a:buNone/>
              <a:defRPr sz="2700" b="1"/>
            </a:lvl3pPr>
            <a:lvl4pPr marL="2057400" indent="0">
              <a:buNone/>
              <a:defRPr sz="2400" b="1"/>
            </a:lvl4pPr>
            <a:lvl5pPr marL="2743200" indent="0">
              <a:buNone/>
              <a:defRPr sz="2400" b="1"/>
            </a:lvl5pPr>
            <a:lvl6pPr marL="3429000" indent="0">
              <a:buNone/>
              <a:defRPr sz="2400" b="1"/>
            </a:lvl6pPr>
            <a:lvl7pPr marL="4114800" indent="0">
              <a:buNone/>
              <a:defRPr sz="2400" b="1"/>
            </a:lvl7pPr>
            <a:lvl8pPr marL="4800600" indent="0">
              <a:buNone/>
              <a:defRPr sz="2400" b="1"/>
            </a:lvl8pPr>
            <a:lvl9pPr marL="5486400" indent="0">
              <a:buNone/>
              <a:defRPr sz="24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BBAEE3A0-DB6D-4006-A10D-3354E9CC5DE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259683" y="3757613"/>
            <a:ext cx="7736681" cy="5526882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C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DBA51EE1-DAD5-419A-85F9-241D91E084D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9258300" y="2521745"/>
            <a:ext cx="7774782" cy="1235868"/>
          </a:xfrm>
        </p:spPr>
        <p:txBody>
          <a:bodyPr anchor="b"/>
          <a:lstStyle>
            <a:lvl1pPr marL="0" indent="0">
              <a:buNone/>
              <a:defRPr sz="3600" b="1"/>
            </a:lvl1pPr>
            <a:lvl2pPr marL="685800" indent="0">
              <a:buNone/>
              <a:defRPr sz="3000" b="1"/>
            </a:lvl2pPr>
            <a:lvl3pPr marL="1371600" indent="0">
              <a:buNone/>
              <a:defRPr sz="2700" b="1"/>
            </a:lvl3pPr>
            <a:lvl4pPr marL="2057400" indent="0">
              <a:buNone/>
              <a:defRPr sz="2400" b="1"/>
            </a:lvl4pPr>
            <a:lvl5pPr marL="2743200" indent="0">
              <a:buNone/>
              <a:defRPr sz="2400" b="1"/>
            </a:lvl5pPr>
            <a:lvl6pPr marL="3429000" indent="0">
              <a:buNone/>
              <a:defRPr sz="2400" b="1"/>
            </a:lvl6pPr>
            <a:lvl7pPr marL="4114800" indent="0">
              <a:buNone/>
              <a:defRPr sz="2400" b="1"/>
            </a:lvl7pPr>
            <a:lvl8pPr marL="4800600" indent="0">
              <a:buNone/>
              <a:defRPr sz="2400" b="1"/>
            </a:lvl8pPr>
            <a:lvl9pPr marL="5486400" indent="0">
              <a:buNone/>
              <a:defRPr sz="24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83D152EB-EFFB-4DC2-8072-A82B7FC3E2D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9258300" y="3757613"/>
            <a:ext cx="7774782" cy="5526882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C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BBFD45BD-696E-4FC6-9E48-226558E1E9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8/7/2020</a:t>
            </a:fld>
            <a:endParaRPr lang="en-U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786E3505-0164-4A6B-BC0D-DA1386B3CA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C5A826CA-BB40-4378-B5BE-233424E93E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01176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5083ED8-4FD8-4FF6-A888-12794A6622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096F9D0B-B718-47A0-B740-BD9645AB21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8/7/2020</a:t>
            </a:fld>
            <a:endParaRPr lang="en-U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1C470741-FE31-442B-B950-D738A71F01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C36FD03B-F9E5-4540-B6C3-2359EB6C67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14858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70FE03E1-8DE2-49CD-8DFE-251CF2DF92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8/7/2020</a:t>
            </a:fld>
            <a:endParaRPr lang="en-U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C0445DD9-A753-4569-AAE2-D8B80C3112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B2AB7788-6116-4922-A13A-C00A86249A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98440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499D299-ED5F-4E44-9139-D16D886ECB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9683" y="685800"/>
            <a:ext cx="5898356" cy="2400300"/>
          </a:xfrm>
        </p:spPr>
        <p:txBody>
          <a:bodyPr anchor="b"/>
          <a:lstStyle>
            <a:lvl1pPr>
              <a:defRPr sz="4800"/>
            </a:lvl1pPr>
          </a:lstStyle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9370BBA8-7AA5-4C5D-B6B0-7EEF176DC91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774782" y="1481138"/>
            <a:ext cx="9258300" cy="7310438"/>
          </a:xfrm>
        </p:spPr>
        <p:txBody>
          <a:bodyPr/>
          <a:lstStyle>
            <a:lvl1pPr>
              <a:defRPr sz="4800"/>
            </a:lvl1pPr>
            <a:lvl2pPr>
              <a:defRPr sz="4200"/>
            </a:lvl2pPr>
            <a:lvl3pPr>
              <a:defRPr sz="3600"/>
            </a:lvl3pPr>
            <a:lvl4pPr>
              <a:defRPr sz="3000"/>
            </a:lvl4pPr>
            <a:lvl5pPr>
              <a:defRPr sz="3000"/>
            </a:lvl5pPr>
            <a:lvl6pPr>
              <a:defRPr sz="3000"/>
            </a:lvl6pPr>
            <a:lvl7pPr>
              <a:defRPr sz="3000"/>
            </a:lvl7pPr>
            <a:lvl8pPr>
              <a:defRPr sz="3000"/>
            </a:lvl8pPr>
            <a:lvl9pPr>
              <a:defRPr sz="3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C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183CFA4A-D89D-4490-8BA7-79C872C9E8D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259683" y="3086100"/>
            <a:ext cx="5898356" cy="5717382"/>
          </a:xfrm>
        </p:spPr>
        <p:txBody>
          <a:bodyPr/>
          <a:lstStyle>
            <a:lvl1pPr marL="0" indent="0">
              <a:buNone/>
              <a:defRPr sz="2400"/>
            </a:lvl1pPr>
            <a:lvl2pPr marL="685800" indent="0">
              <a:buNone/>
              <a:defRPr sz="2100"/>
            </a:lvl2pPr>
            <a:lvl3pPr marL="1371600" indent="0">
              <a:buNone/>
              <a:defRPr sz="1800"/>
            </a:lvl3pPr>
            <a:lvl4pPr marL="2057400" indent="0">
              <a:buNone/>
              <a:defRPr sz="1500"/>
            </a:lvl4pPr>
            <a:lvl5pPr marL="2743200" indent="0">
              <a:buNone/>
              <a:defRPr sz="1500"/>
            </a:lvl5pPr>
            <a:lvl6pPr marL="3429000" indent="0">
              <a:buNone/>
              <a:defRPr sz="1500"/>
            </a:lvl6pPr>
            <a:lvl7pPr marL="4114800" indent="0">
              <a:buNone/>
              <a:defRPr sz="1500"/>
            </a:lvl7pPr>
            <a:lvl8pPr marL="4800600" indent="0">
              <a:buNone/>
              <a:defRPr sz="1500"/>
            </a:lvl8pPr>
            <a:lvl9pPr marL="5486400" indent="0">
              <a:buNone/>
              <a:defRPr sz="15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CC6A500D-A3F5-45F9-8F30-2E6B4AEB98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8/7/2020</a:t>
            </a:fld>
            <a:endParaRPr lang="en-U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FBA587D2-E0D2-4860-A9F7-86D09BBAD7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25E88732-79A8-4BD4-8BCA-9DB7D572AE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06983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C696834-97AD-4C39-80CF-E33BC8998C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9683" y="685800"/>
            <a:ext cx="5898356" cy="2400300"/>
          </a:xfrm>
        </p:spPr>
        <p:txBody>
          <a:bodyPr anchor="b"/>
          <a:lstStyle>
            <a:lvl1pPr>
              <a:defRPr sz="4800"/>
            </a:lvl1pPr>
          </a:lstStyle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ADBFCFA2-C04E-4B0B-8EC9-2FF5FA75BB1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7774782" y="1481138"/>
            <a:ext cx="9258300" cy="7310438"/>
          </a:xfrm>
        </p:spPr>
        <p:txBody>
          <a:bodyPr/>
          <a:lstStyle>
            <a:lvl1pPr marL="0" indent="0">
              <a:buNone/>
              <a:defRPr sz="4800"/>
            </a:lvl1pPr>
            <a:lvl2pPr marL="685800" indent="0">
              <a:buNone/>
              <a:defRPr sz="4200"/>
            </a:lvl2pPr>
            <a:lvl3pPr marL="1371600" indent="0">
              <a:buNone/>
              <a:defRPr sz="3600"/>
            </a:lvl3pPr>
            <a:lvl4pPr marL="2057400" indent="0">
              <a:buNone/>
              <a:defRPr sz="3000"/>
            </a:lvl4pPr>
            <a:lvl5pPr marL="2743200" indent="0">
              <a:buNone/>
              <a:defRPr sz="3000"/>
            </a:lvl5pPr>
            <a:lvl6pPr marL="3429000" indent="0">
              <a:buNone/>
              <a:defRPr sz="3000"/>
            </a:lvl6pPr>
            <a:lvl7pPr marL="4114800" indent="0">
              <a:buNone/>
              <a:defRPr sz="3000"/>
            </a:lvl7pPr>
            <a:lvl8pPr marL="4800600" indent="0">
              <a:buNone/>
              <a:defRPr sz="3000"/>
            </a:lvl8pPr>
            <a:lvl9pPr marL="5486400" indent="0">
              <a:buNone/>
              <a:defRPr sz="3000"/>
            </a:lvl9pPr>
          </a:lstStyle>
          <a:p>
            <a:endParaRPr lang="es-EC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5DCBD79E-F7C6-4CBD-8896-C5A00719D59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259683" y="3086100"/>
            <a:ext cx="5898356" cy="5717382"/>
          </a:xfrm>
        </p:spPr>
        <p:txBody>
          <a:bodyPr/>
          <a:lstStyle>
            <a:lvl1pPr marL="0" indent="0">
              <a:buNone/>
              <a:defRPr sz="2400"/>
            </a:lvl1pPr>
            <a:lvl2pPr marL="685800" indent="0">
              <a:buNone/>
              <a:defRPr sz="2100"/>
            </a:lvl2pPr>
            <a:lvl3pPr marL="1371600" indent="0">
              <a:buNone/>
              <a:defRPr sz="1800"/>
            </a:lvl3pPr>
            <a:lvl4pPr marL="2057400" indent="0">
              <a:buNone/>
              <a:defRPr sz="1500"/>
            </a:lvl4pPr>
            <a:lvl5pPr marL="2743200" indent="0">
              <a:buNone/>
              <a:defRPr sz="1500"/>
            </a:lvl5pPr>
            <a:lvl6pPr marL="3429000" indent="0">
              <a:buNone/>
              <a:defRPr sz="1500"/>
            </a:lvl6pPr>
            <a:lvl7pPr marL="4114800" indent="0">
              <a:buNone/>
              <a:defRPr sz="1500"/>
            </a:lvl7pPr>
            <a:lvl8pPr marL="4800600" indent="0">
              <a:buNone/>
              <a:defRPr sz="1500"/>
            </a:lvl8pPr>
            <a:lvl9pPr marL="5486400" indent="0">
              <a:buNone/>
              <a:defRPr sz="15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03FCD4E4-5574-4C26-8687-9C1CACC63C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8/7/2020</a:t>
            </a:fld>
            <a:endParaRPr lang="en-U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C3A7A1C5-30E2-40FF-9EF3-6EEEB900F8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4ED56C04-148D-4F68-9958-AA3A906BFB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19243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2EC5A82D-2760-48AA-A5B5-DCB2C622A8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7300" y="547688"/>
            <a:ext cx="15773400" cy="198834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EB5622F0-623C-418C-9F8D-8D5CAF78C0D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257300" y="2738438"/>
            <a:ext cx="15773400" cy="65270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C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AA507F48-E0A8-49E3-8593-082913A877F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257300" y="9534526"/>
            <a:ext cx="4114800" cy="5476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8/7/2020</a:t>
            </a:fld>
            <a:endParaRPr lang="en-U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816885BE-C9EA-42A9-A57D-04FFC5FD273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057900" y="9534526"/>
            <a:ext cx="6172200" cy="5476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1AFD146F-17B0-4DEE-8BA7-D7A3661636D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2915900" y="9534526"/>
            <a:ext cx="4114800" cy="5476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48880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1371600" rtl="0" eaLnBrk="1" latinLnBrk="0" hangingPunct="1">
        <a:lnSpc>
          <a:spcPct val="90000"/>
        </a:lnSpc>
        <a:spcBef>
          <a:spcPct val="0"/>
        </a:spcBef>
        <a:buNone/>
        <a:defRPr sz="6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1371600" rtl="0" eaLnBrk="1" latinLnBrk="0" hangingPunct="1">
        <a:lnSpc>
          <a:spcPct val="90000"/>
        </a:lnSpc>
        <a:spcBef>
          <a:spcPts val="1500"/>
        </a:spcBef>
        <a:buFont typeface="Arial" panose="020B0604020202020204" pitchFamily="34" charset="0"/>
        <a:buChar char="•"/>
        <a:defRPr sz="4200" kern="1200">
          <a:solidFill>
            <a:schemeClr val="tx1"/>
          </a:solidFill>
          <a:latin typeface="+mn-lt"/>
          <a:ea typeface="+mn-ea"/>
          <a:cs typeface="+mn-cs"/>
        </a:defRPr>
      </a:lvl1pPr>
      <a:lvl2pPr marL="10287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7145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3000" kern="1200">
          <a:solidFill>
            <a:schemeClr val="tx1"/>
          </a:solidFill>
          <a:latin typeface="+mn-lt"/>
          <a:ea typeface="+mn-ea"/>
          <a:cs typeface="+mn-cs"/>
        </a:defRPr>
      </a:lvl3pPr>
      <a:lvl4pPr marL="24003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30861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7719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4577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51435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8293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C"/>
      </a:defPPr>
      <a:lvl1pPr marL="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2pPr>
      <a:lvl3pPr marL="13716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20574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432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4290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1148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8006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4864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1"/>
          <p:cNvSpPr txBox="1"/>
          <p:nvPr/>
        </p:nvSpPr>
        <p:spPr>
          <a:xfrm>
            <a:off x="990600" y="5143500"/>
            <a:ext cx="10534543" cy="221599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lvl="0" algn="ctr"/>
            <a:r>
              <a:rPr lang="es-EC" sz="4800" spc="-28" dirty="0">
                <a:latin typeface="Inknut Antiqua Medium Bold"/>
              </a:rPr>
              <a:t>Misión: C</a:t>
            </a:r>
            <a:r>
              <a:rPr lang="es-EC" altLang="es-EC" sz="4800" spc="-28" dirty="0">
                <a:latin typeface="Inknut Antiqua Medium Bold"/>
              </a:rPr>
              <a:t>ontribuir al mejoramiento de la calidad en la </a:t>
            </a:r>
            <a:r>
              <a:rPr lang="es-EC" altLang="es-EC" sz="4800" spc="-28" dirty="0" err="1">
                <a:latin typeface="Inknut Antiqua Medium Bold"/>
              </a:rPr>
              <a:t>ESaD</a:t>
            </a:r>
            <a:r>
              <a:rPr lang="es-EC" altLang="es-EC" sz="4800" spc="-28" dirty="0">
                <a:latin typeface="Inknut Antiqua Medium Bold"/>
              </a:rPr>
              <a:t> en América Latina y el Caribe</a:t>
            </a:r>
            <a:endParaRPr lang="es-EC" sz="4800" spc="-28" dirty="0">
              <a:latin typeface="Inknut Antiqua Medium Bold"/>
            </a:endParaRPr>
          </a:p>
        </p:txBody>
      </p:sp>
      <p:sp>
        <p:nvSpPr>
          <p:cNvPr id="12" name="Google Shape;125;p17">
            <a:extLst>
              <a:ext uri="{FF2B5EF4-FFF2-40B4-BE49-F238E27FC236}">
                <a16:creationId xmlns:a16="http://schemas.microsoft.com/office/drawing/2014/main" id="{14779A2E-E5FD-4D9F-8387-D7DF664FE35F}"/>
              </a:ext>
            </a:extLst>
          </p:cNvPr>
          <p:cNvSpPr txBox="1">
            <a:spLocks/>
          </p:cNvSpPr>
          <p:nvPr/>
        </p:nvSpPr>
        <p:spPr>
          <a:xfrm>
            <a:off x="1447800" y="2781300"/>
            <a:ext cx="14811429" cy="108012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ct val="50000"/>
              </a:spcBef>
              <a:defRPr/>
            </a:pPr>
            <a:r>
              <a:rPr lang="es-ES" altLang="es-EC" sz="60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ll MT" panose="02020503060305020303" pitchFamily="18" charset="0"/>
              </a:rPr>
              <a:t>INSTITUTO LATINOAMERICANO Y DEL CARIBE DE CALIDAD EN EDUCACIÓN SUPERIOR A DISTANCIA  </a:t>
            </a:r>
          </a:p>
        </p:txBody>
      </p:sp>
      <p:pic>
        <p:nvPicPr>
          <p:cNvPr id="13" name="Imagen 12">
            <a:extLst>
              <a:ext uri="{FF2B5EF4-FFF2-40B4-BE49-F238E27FC236}">
                <a16:creationId xmlns:a16="http://schemas.microsoft.com/office/drawing/2014/main" id="{9C43CC3E-DDF3-4A6A-865C-B77AB2D37AE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11200" y="4899323"/>
            <a:ext cx="3194878" cy="354986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5829300" y="1993488"/>
            <a:ext cx="6629400" cy="6840747"/>
            <a:chOff x="0" y="-17264"/>
            <a:chExt cx="8839200" cy="5563907"/>
          </a:xfrm>
        </p:grpSpPr>
        <p:sp>
          <p:nvSpPr>
            <p:cNvPr id="3" name="TextBox 3"/>
            <p:cNvSpPr txBox="1"/>
            <p:nvPr/>
          </p:nvSpPr>
          <p:spPr>
            <a:xfrm>
              <a:off x="0" y="-17264"/>
              <a:ext cx="8839200" cy="1351518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ts val="4320"/>
                </a:lnSpc>
              </a:pPr>
              <a:r>
                <a:rPr lang="en-US" sz="4000" b="1" dirty="0">
                  <a:solidFill>
                    <a:schemeClr val="accent1">
                      <a:lumMod val="5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Bell MT" panose="02020503060305020303" pitchFamily="18" charset="0"/>
                  <a:ea typeface="+mj-ea"/>
                  <a:cs typeface="+mj-cs"/>
                </a:rPr>
                <a:t>MODELO DE EVALUACIÓN DE PROGRAMAS DE PREGRADO A DISTANCIA</a:t>
              </a:r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1884324"/>
              <a:ext cx="8839200" cy="3662319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lvl="0" algn="ctr">
                <a:spcAft>
                  <a:spcPct val="35000"/>
                </a:spcAft>
              </a:pPr>
              <a:r>
                <a:rPr lang="es-ES" sz="3200" dirty="0" smtClean="0">
                  <a:latin typeface="Andalus" panose="02020603050405020304" pitchFamily="18" charset="-78"/>
                  <a:cs typeface="Andalus" panose="02020603050405020304" pitchFamily="18" charset="-78"/>
                </a:rPr>
                <a:t>“Centro </a:t>
              </a:r>
              <a:r>
                <a:rPr lang="es-ES" sz="3200" dirty="0">
                  <a:latin typeface="Andalus" panose="02020603050405020304" pitchFamily="18" charset="-78"/>
                  <a:cs typeface="Andalus" panose="02020603050405020304" pitchFamily="18" charset="-78"/>
                </a:rPr>
                <a:t>Virtual para el Desarrollo de Estándares de Calidad para la Educación Superior a Distancia en América Latina y el Caribe”.</a:t>
              </a:r>
            </a:p>
            <a:p>
              <a:pPr lvl="0" algn="ctr">
                <a:spcAft>
                  <a:spcPct val="35000"/>
                </a:spcAft>
              </a:pPr>
              <a:r>
                <a:rPr lang="es-ES" sz="3200" dirty="0">
                  <a:latin typeface="Andalus" panose="02020603050405020304" pitchFamily="18" charset="-78"/>
                  <a:cs typeface="Andalus" panose="02020603050405020304" pitchFamily="18" charset="-78"/>
                </a:rPr>
                <a:t>Modelo comprende:  </a:t>
              </a:r>
            </a:p>
            <a:p>
              <a:pPr lvl="0" algn="ctr">
                <a:spcAft>
                  <a:spcPct val="35000"/>
                </a:spcAft>
              </a:pPr>
              <a:r>
                <a:rPr lang="es-ES" sz="3200" dirty="0">
                  <a:latin typeface="Andalus" panose="02020603050405020304" pitchFamily="18" charset="-78"/>
                  <a:cs typeface="Andalus" panose="02020603050405020304" pitchFamily="18" charset="-78"/>
                </a:rPr>
                <a:t>9 criterios, 30 subcriterios, 148 estándares y 333 indicadores</a:t>
              </a:r>
              <a:endParaRPr lang="en-US" sz="3200" dirty="0">
                <a:latin typeface="Andalus" panose="02020603050405020304" pitchFamily="18" charset="-78"/>
                <a:cs typeface="Andalus" panose="02020603050405020304" pitchFamily="18" charset="-78"/>
              </a:endParaRPr>
            </a:p>
            <a:p>
              <a:pPr algn="r">
                <a:lnSpc>
                  <a:spcPts val="4183"/>
                </a:lnSpc>
              </a:pPr>
              <a:r>
                <a:rPr lang="en-US" sz="2789" dirty="0">
                  <a:solidFill>
                    <a:srgbClr val="000000"/>
                  </a:solidFill>
                  <a:latin typeface="Glacial Indifference"/>
                </a:rPr>
                <a:t>.</a:t>
              </a:r>
            </a:p>
          </p:txBody>
        </p:sp>
      </p:grpSp>
      <p:grpSp>
        <p:nvGrpSpPr>
          <p:cNvPr id="94" name="Google Shape;897;p40">
            <a:extLst>
              <a:ext uri="{FF2B5EF4-FFF2-40B4-BE49-F238E27FC236}">
                <a16:creationId xmlns:a16="http://schemas.microsoft.com/office/drawing/2014/main" id="{E6AA187F-0B01-4943-A0ED-B4D8169A1904}"/>
              </a:ext>
            </a:extLst>
          </p:cNvPr>
          <p:cNvGrpSpPr/>
          <p:nvPr/>
        </p:nvGrpSpPr>
        <p:grpSpPr>
          <a:xfrm>
            <a:off x="914401" y="1104900"/>
            <a:ext cx="2971800" cy="2550261"/>
            <a:chOff x="3927500" y="301425"/>
            <a:chExt cx="461550" cy="411625"/>
          </a:xfrm>
        </p:grpSpPr>
        <p:sp>
          <p:nvSpPr>
            <p:cNvPr id="95" name="Google Shape;898;p40">
              <a:extLst>
                <a:ext uri="{FF2B5EF4-FFF2-40B4-BE49-F238E27FC236}">
                  <a16:creationId xmlns:a16="http://schemas.microsoft.com/office/drawing/2014/main" id="{B7318F59-6FB7-42A8-B6B5-7ACC2465EC03}"/>
                </a:ext>
              </a:extLst>
            </p:cNvPr>
            <p:cNvSpPr/>
            <p:nvPr/>
          </p:nvSpPr>
          <p:spPr>
            <a:xfrm>
              <a:off x="4080925" y="302050"/>
              <a:ext cx="154075" cy="411000"/>
            </a:xfrm>
            <a:custGeom>
              <a:avLst/>
              <a:gdLst/>
              <a:ahLst/>
              <a:cxnLst/>
              <a:rect l="l" t="t" r="r" b="b"/>
              <a:pathLst>
                <a:path w="6163" h="16440" fill="none" extrusionOk="0">
                  <a:moveTo>
                    <a:pt x="6162" y="3118"/>
                  </a:moveTo>
                  <a:lnTo>
                    <a:pt x="0" y="0"/>
                  </a:lnTo>
                  <a:lnTo>
                    <a:pt x="0" y="13322"/>
                  </a:lnTo>
                  <a:lnTo>
                    <a:pt x="6162" y="16440"/>
                  </a:lnTo>
                  <a:lnTo>
                    <a:pt x="6162" y="3118"/>
                  </a:lnTo>
                  <a:close/>
                </a:path>
              </a:pathLst>
            </a:custGeom>
            <a:noFill/>
            <a:ln w="50800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" name="Google Shape;899;p40">
              <a:extLst>
                <a:ext uri="{FF2B5EF4-FFF2-40B4-BE49-F238E27FC236}">
                  <a16:creationId xmlns:a16="http://schemas.microsoft.com/office/drawing/2014/main" id="{937871DB-F8E9-4937-B039-28543B62B2E0}"/>
                </a:ext>
              </a:extLst>
            </p:cNvPr>
            <p:cNvSpPr/>
            <p:nvPr/>
          </p:nvSpPr>
          <p:spPr>
            <a:xfrm>
              <a:off x="3927500" y="301425"/>
              <a:ext cx="153450" cy="406150"/>
            </a:xfrm>
            <a:custGeom>
              <a:avLst/>
              <a:gdLst/>
              <a:ahLst/>
              <a:cxnLst/>
              <a:rect l="l" t="t" r="r" b="b"/>
              <a:pathLst>
                <a:path w="6138" h="16246" fill="none" extrusionOk="0">
                  <a:moveTo>
                    <a:pt x="6137" y="1"/>
                  </a:moveTo>
                  <a:lnTo>
                    <a:pt x="536" y="2850"/>
                  </a:lnTo>
                  <a:lnTo>
                    <a:pt x="536" y="2850"/>
                  </a:lnTo>
                  <a:lnTo>
                    <a:pt x="414" y="2899"/>
                  </a:lnTo>
                  <a:lnTo>
                    <a:pt x="317" y="2997"/>
                  </a:lnTo>
                  <a:lnTo>
                    <a:pt x="219" y="3094"/>
                  </a:lnTo>
                  <a:lnTo>
                    <a:pt x="146" y="3216"/>
                  </a:lnTo>
                  <a:lnTo>
                    <a:pt x="73" y="3313"/>
                  </a:lnTo>
                  <a:lnTo>
                    <a:pt x="24" y="3435"/>
                  </a:lnTo>
                  <a:lnTo>
                    <a:pt x="0" y="3557"/>
                  </a:lnTo>
                  <a:lnTo>
                    <a:pt x="0" y="3679"/>
                  </a:lnTo>
                  <a:lnTo>
                    <a:pt x="0" y="15880"/>
                  </a:lnTo>
                  <a:lnTo>
                    <a:pt x="0" y="15880"/>
                  </a:lnTo>
                  <a:lnTo>
                    <a:pt x="0" y="16002"/>
                  </a:lnTo>
                  <a:lnTo>
                    <a:pt x="49" y="16075"/>
                  </a:lnTo>
                  <a:lnTo>
                    <a:pt x="97" y="16148"/>
                  </a:lnTo>
                  <a:lnTo>
                    <a:pt x="170" y="16197"/>
                  </a:lnTo>
                  <a:lnTo>
                    <a:pt x="244" y="16221"/>
                  </a:lnTo>
                  <a:lnTo>
                    <a:pt x="341" y="16246"/>
                  </a:lnTo>
                  <a:lnTo>
                    <a:pt x="463" y="16221"/>
                  </a:lnTo>
                  <a:lnTo>
                    <a:pt x="560" y="16173"/>
                  </a:lnTo>
                  <a:lnTo>
                    <a:pt x="6137" y="13323"/>
                  </a:lnTo>
                  <a:lnTo>
                    <a:pt x="6137" y="1"/>
                  </a:lnTo>
                  <a:close/>
                </a:path>
              </a:pathLst>
            </a:custGeom>
            <a:noFill/>
            <a:ln w="50800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" name="Google Shape;900;p40">
              <a:extLst>
                <a:ext uri="{FF2B5EF4-FFF2-40B4-BE49-F238E27FC236}">
                  <a16:creationId xmlns:a16="http://schemas.microsoft.com/office/drawing/2014/main" id="{61AE7CE2-1014-41D1-BA88-0CC18C4AEF8F}"/>
                </a:ext>
              </a:extLst>
            </p:cNvPr>
            <p:cNvSpPr/>
            <p:nvPr/>
          </p:nvSpPr>
          <p:spPr>
            <a:xfrm>
              <a:off x="4234975" y="306925"/>
              <a:ext cx="154075" cy="405525"/>
            </a:xfrm>
            <a:custGeom>
              <a:avLst/>
              <a:gdLst/>
              <a:ahLst/>
              <a:cxnLst/>
              <a:rect l="l" t="t" r="r" b="b"/>
              <a:pathLst>
                <a:path w="6163" h="16221" fill="none" extrusionOk="0">
                  <a:moveTo>
                    <a:pt x="5578" y="49"/>
                  </a:moveTo>
                  <a:lnTo>
                    <a:pt x="0" y="2898"/>
                  </a:lnTo>
                  <a:lnTo>
                    <a:pt x="0" y="16221"/>
                  </a:lnTo>
                  <a:lnTo>
                    <a:pt x="5626" y="13371"/>
                  </a:lnTo>
                  <a:lnTo>
                    <a:pt x="5626" y="13371"/>
                  </a:lnTo>
                  <a:lnTo>
                    <a:pt x="5724" y="13322"/>
                  </a:lnTo>
                  <a:lnTo>
                    <a:pt x="5845" y="13225"/>
                  </a:lnTo>
                  <a:lnTo>
                    <a:pt x="5918" y="13127"/>
                  </a:lnTo>
                  <a:lnTo>
                    <a:pt x="6016" y="13030"/>
                  </a:lnTo>
                  <a:lnTo>
                    <a:pt x="6065" y="12908"/>
                  </a:lnTo>
                  <a:lnTo>
                    <a:pt x="6113" y="12786"/>
                  </a:lnTo>
                  <a:lnTo>
                    <a:pt x="6138" y="12665"/>
                  </a:lnTo>
                  <a:lnTo>
                    <a:pt x="6162" y="12543"/>
                  </a:lnTo>
                  <a:lnTo>
                    <a:pt x="6162" y="341"/>
                  </a:lnTo>
                  <a:lnTo>
                    <a:pt x="6162" y="341"/>
                  </a:lnTo>
                  <a:lnTo>
                    <a:pt x="6138" y="219"/>
                  </a:lnTo>
                  <a:lnTo>
                    <a:pt x="6113" y="146"/>
                  </a:lnTo>
                  <a:lnTo>
                    <a:pt x="6065" y="73"/>
                  </a:lnTo>
                  <a:lnTo>
                    <a:pt x="5992" y="24"/>
                  </a:lnTo>
                  <a:lnTo>
                    <a:pt x="5894" y="0"/>
                  </a:lnTo>
                  <a:lnTo>
                    <a:pt x="5797" y="0"/>
                  </a:lnTo>
                  <a:lnTo>
                    <a:pt x="5699" y="0"/>
                  </a:lnTo>
                  <a:lnTo>
                    <a:pt x="5578" y="49"/>
                  </a:lnTo>
                  <a:lnTo>
                    <a:pt x="5578" y="49"/>
                  </a:lnTo>
                  <a:close/>
                </a:path>
              </a:pathLst>
            </a:custGeom>
            <a:noFill/>
            <a:ln w="50800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" name="Google Shape;901;p40">
              <a:extLst>
                <a:ext uri="{FF2B5EF4-FFF2-40B4-BE49-F238E27FC236}">
                  <a16:creationId xmlns:a16="http://schemas.microsoft.com/office/drawing/2014/main" id="{67D68DBE-AA6E-4458-A48E-9B57749BF72B}"/>
                </a:ext>
              </a:extLst>
            </p:cNvPr>
            <p:cNvSpPr/>
            <p:nvPr/>
          </p:nvSpPr>
          <p:spPr>
            <a:xfrm>
              <a:off x="4295850" y="442075"/>
              <a:ext cx="46300" cy="26225"/>
            </a:xfrm>
            <a:custGeom>
              <a:avLst/>
              <a:gdLst/>
              <a:ahLst/>
              <a:cxnLst/>
              <a:rect l="l" t="t" r="r" b="b"/>
              <a:pathLst>
                <a:path w="1852" h="1049" fill="none" extrusionOk="0">
                  <a:moveTo>
                    <a:pt x="1" y="1"/>
                  </a:moveTo>
                  <a:lnTo>
                    <a:pt x="1852" y="1048"/>
                  </a:lnTo>
                </a:path>
              </a:pathLst>
            </a:custGeom>
            <a:noFill/>
            <a:ln w="50800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" name="Google Shape;902;p40">
              <a:extLst>
                <a:ext uri="{FF2B5EF4-FFF2-40B4-BE49-F238E27FC236}">
                  <a16:creationId xmlns:a16="http://schemas.microsoft.com/office/drawing/2014/main" id="{7AC77DFC-5694-4D36-832B-A89E8251ABA7}"/>
                </a:ext>
              </a:extLst>
            </p:cNvPr>
            <p:cNvSpPr/>
            <p:nvPr/>
          </p:nvSpPr>
          <p:spPr>
            <a:xfrm>
              <a:off x="4296475" y="415900"/>
              <a:ext cx="45075" cy="78575"/>
            </a:xfrm>
            <a:custGeom>
              <a:avLst/>
              <a:gdLst/>
              <a:ahLst/>
              <a:cxnLst/>
              <a:rect l="l" t="t" r="r" b="b"/>
              <a:pathLst>
                <a:path w="1803" h="3143" fill="none" extrusionOk="0">
                  <a:moveTo>
                    <a:pt x="1802" y="1"/>
                  </a:moveTo>
                  <a:lnTo>
                    <a:pt x="0" y="3142"/>
                  </a:lnTo>
                </a:path>
              </a:pathLst>
            </a:custGeom>
            <a:noFill/>
            <a:ln w="50800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" name="Google Shape;903;p40">
              <a:extLst>
                <a:ext uri="{FF2B5EF4-FFF2-40B4-BE49-F238E27FC236}">
                  <a16:creationId xmlns:a16="http://schemas.microsoft.com/office/drawing/2014/main" id="{F6346358-72EE-454C-B73C-BB9727D801F0}"/>
                </a:ext>
              </a:extLst>
            </p:cNvPr>
            <p:cNvSpPr/>
            <p:nvPr/>
          </p:nvSpPr>
          <p:spPr>
            <a:xfrm>
              <a:off x="3968275" y="590050"/>
              <a:ext cx="25" cy="6100"/>
            </a:xfrm>
            <a:custGeom>
              <a:avLst/>
              <a:gdLst/>
              <a:ahLst/>
              <a:cxnLst/>
              <a:rect l="l" t="t" r="r" b="b"/>
              <a:pathLst>
                <a:path w="1" h="244" fill="none" extrusionOk="0">
                  <a:moveTo>
                    <a:pt x="1" y="244"/>
                  </a:moveTo>
                  <a:lnTo>
                    <a:pt x="1" y="244"/>
                  </a:lnTo>
                  <a:lnTo>
                    <a:pt x="1" y="0"/>
                  </a:lnTo>
                </a:path>
              </a:pathLst>
            </a:custGeom>
            <a:noFill/>
            <a:ln w="50800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" name="Google Shape;904;p40">
              <a:extLst>
                <a:ext uri="{FF2B5EF4-FFF2-40B4-BE49-F238E27FC236}">
                  <a16:creationId xmlns:a16="http://schemas.microsoft.com/office/drawing/2014/main" id="{8F852028-8C92-4CE0-AFC0-50C73AA5274A}"/>
                </a:ext>
              </a:extLst>
            </p:cNvPr>
            <p:cNvSpPr/>
            <p:nvPr/>
          </p:nvSpPr>
          <p:spPr>
            <a:xfrm>
              <a:off x="3970725" y="558375"/>
              <a:ext cx="1850" cy="12200"/>
            </a:xfrm>
            <a:custGeom>
              <a:avLst/>
              <a:gdLst/>
              <a:ahLst/>
              <a:cxnLst/>
              <a:rect l="l" t="t" r="r" b="b"/>
              <a:pathLst>
                <a:path w="74" h="488" fill="none" extrusionOk="0">
                  <a:moveTo>
                    <a:pt x="0" y="488"/>
                  </a:moveTo>
                  <a:lnTo>
                    <a:pt x="73" y="1"/>
                  </a:lnTo>
                </a:path>
              </a:pathLst>
            </a:custGeom>
            <a:noFill/>
            <a:ln w="50800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" name="Google Shape;905;p40">
              <a:extLst>
                <a:ext uri="{FF2B5EF4-FFF2-40B4-BE49-F238E27FC236}">
                  <a16:creationId xmlns:a16="http://schemas.microsoft.com/office/drawing/2014/main" id="{7BE63EDD-7196-4EE9-8A66-545F5A58C40D}"/>
                </a:ext>
              </a:extLst>
            </p:cNvPr>
            <p:cNvSpPr/>
            <p:nvPr/>
          </p:nvSpPr>
          <p:spPr>
            <a:xfrm>
              <a:off x="3976200" y="527325"/>
              <a:ext cx="3675" cy="12200"/>
            </a:xfrm>
            <a:custGeom>
              <a:avLst/>
              <a:gdLst/>
              <a:ahLst/>
              <a:cxnLst/>
              <a:rect l="l" t="t" r="r" b="b"/>
              <a:pathLst>
                <a:path w="147" h="488" fill="none" extrusionOk="0">
                  <a:moveTo>
                    <a:pt x="0" y="488"/>
                  </a:moveTo>
                  <a:lnTo>
                    <a:pt x="98" y="147"/>
                  </a:lnTo>
                  <a:lnTo>
                    <a:pt x="147" y="1"/>
                  </a:lnTo>
                </a:path>
              </a:pathLst>
            </a:custGeom>
            <a:noFill/>
            <a:ln w="50800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" name="Google Shape;906;p40">
              <a:extLst>
                <a:ext uri="{FF2B5EF4-FFF2-40B4-BE49-F238E27FC236}">
                  <a16:creationId xmlns:a16="http://schemas.microsoft.com/office/drawing/2014/main" id="{64766C98-44E6-417F-A941-2BE112AFE575}"/>
                </a:ext>
              </a:extLst>
            </p:cNvPr>
            <p:cNvSpPr/>
            <p:nvPr/>
          </p:nvSpPr>
          <p:spPr>
            <a:xfrm>
              <a:off x="3985950" y="498100"/>
              <a:ext cx="4875" cy="10975"/>
            </a:xfrm>
            <a:custGeom>
              <a:avLst/>
              <a:gdLst/>
              <a:ahLst/>
              <a:cxnLst/>
              <a:rect l="l" t="t" r="r" b="b"/>
              <a:pathLst>
                <a:path w="195" h="439" fill="none" extrusionOk="0">
                  <a:moveTo>
                    <a:pt x="0" y="439"/>
                  </a:moveTo>
                  <a:lnTo>
                    <a:pt x="195" y="25"/>
                  </a:lnTo>
                  <a:lnTo>
                    <a:pt x="195" y="1"/>
                  </a:lnTo>
                </a:path>
              </a:pathLst>
            </a:custGeom>
            <a:noFill/>
            <a:ln w="50800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" name="Google Shape;907;p40">
              <a:extLst>
                <a:ext uri="{FF2B5EF4-FFF2-40B4-BE49-F238E27FC236}">
                  <a16:creationId xmlns:a16="http://schemas.microsoft.com/office/drawing/2014/main" id="{9D480808-8337-4ABF-B5F1-BBF57256486C}"/>
                </a:ext>
              </a:extLst>
            </p:cNvPr>
            <p:cNvSpPr/>
            <p:nvPr/>
          </p:nvSpPr>
          <p:spPr>
            <a:xfrm>
              <a:off x="4000550" y="471300"/>
              <a:ext cx="7325" cy="9775"/>
            </a:xfrm>
            <a:custGeom>
              <a:avLst/>
              <a:gdLst/>
              <a:ahLst/>
              <a:cxnLst/>
              <a:rect l="l" t="t" r="r" b="b"/>
              <a:pathLst>
                <a:path w="293" h="391" fill="none" extrusionOk="0">
                  <a:moveTo>
                    <a:pt x="1" y="391"/>
                  </a:moveTo>
                  <a:lnTo>
                    <a:pt x="74" y="269"/>
                  </a:lnTo>
                  <a:lnTo>
                    <a:pt x="293" y="1"/>
                  </a:lnTo>
                </a:path>
              </a:pathLst>
            </a:custGeom>
            <a:noFill/>
            <a:ln w="50800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908;p40">
              <a:extLst>
                <a:ext uri="{FF2B5EF4-FFF2-40B4-BE49-F238E27FC236}">
                  <a16:creationId xmlns:a16="http://schemas.microsoft.com/office/drawing/2014/main" id="{E06F7342-F467-4FE0-9833-8AE0498C9767}"/>
                </a:ext>
              </a:extLst>
            </p:cNvPr>
            <p:cNvSpPr/>
            <p:nvPr/>
          </p:nvSpPr>
          <p:spPr>
            <a:xfrm>
              <a:off x="4021250" y="450600"/>
              <a:ext cx="10375" cy="6725"/>
            </a:xfrm>
            <a:custGeom>
              <a:avLst/>
              <a:gdLst/>
              <a:ahLst/>
              <a:cxnLst/>
              <a:rect l="l" t="t" r="r" b="b"/>
              <a:pathLst>
                <a:path w="415" h="269" fill="none" extrusionOk="0">
                  <a:moveTo>
                    <a:pt x="1" y="269"/>
                  </a:moveTo>
                  <a:lnTo>
                    <a:pt x="25" y="244"/>
                  </a:lnTo>
                  <a:lnTo>
                    <a:pt x="220" y="123"/>
                  </a:lnTo>
                  <a:lnTo>
                    <a:pt x="415" y="1"/>
                  </a:lnTo>
                </a:path>
              </a:pathLst>
            </a:custGeom>
            <a:noFill/>
            <a:ln w="50800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909;p40">
              <a:extLst>
                <a:ext uri="{FF2B5EF4-FFF2-40B4-BE49-F238E27FC236}">
                  <a16:creationId xmlns:a16="http://schemas.microsoft.com/office/drawing/2014/main" id="{C6AF0B52-AED6-4D24-9C17-54D4C3114793}"/>
                </a:ext>
              </a:extLst>
            </p:cNvPr>
            <p:cNvSpPr/>
            <p:nvPr/>
          </p:nvSpPr>
          <p:spPr>
            <a:xfrm>
              <a:off x="4049250" y="440250"/>
              <a:ext cx="11600" cy="2475"/>
            </a:xfrm>
            <a:custGeom>
              <a:avLst/>
              <a:gdLst/>
              <a:ahLst/>
              <a:cxnLst/>
              <a:rect l="l" t="t" r="r" b="b"/>
              <a:pathLst>
                <a:path w="464" h="99" fill="none" extrusionOk="0">
                  <a:moveTo>
                    <a:pt x="1" y="98"/>
                  </a:moveTo>
                  <a:lnTo>
                    <a:pt x="220" y="50"/>
                  </a:lnTo>
                  <a:lnTo>
                    <a:pt x="464" y="1"/>
                  </a:lnTo>
                  <a:lnTo>
                    <a:pt x="464" y="1"/>
                  </a:lnTo>
                </a:path>
              </a:pathLst>
            </a:custGeom>
            <a:noFill/>
            <a:ln w="50800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910;p40">
              <a:extLst>
                <a:ext uri="{FF2B5EF4-FFF2-40B4-BE49-F238E27FC236}">
                  <a16:creationId xmlns:a16="http://schemas.microsoft.com/office/drawing/2014/main" id="{E480F1EE-5096-454E-97CA-DB5B2A34E385}"/>
                </a:ext>
              </a:extLst>
            </p:cNvPr>
            <p:cNvSpPr/>
            <p:nvPr/>
          </p:nvSpPr>
          <p:spPr>
            <a:xfrm>
              <a:off x="4080325" y="439650"/>
              <a:ext cx="12200" cy="1850"/>
            </a:xfrm>
            <a:custGeom>
              <a:avLst/>
              <a:gdLst/>
              <a:ahLst/>
              <a:cxnLst/>
              <a:rect l="l" t="t" r="r" b="b"/>
              <a:pathLst>
                <a:path w="488" h="74" fill="none" extrusionOk="0">
                  <a:moveTo>
                    <a:pt x="0" y="0"/>
                  </a:moveTo>
                  <a:lnTo>
                    <a:pt x="146" y="0"/>
                  </a:lnTo>
                  <a:lnTo>
                    <a:pt x="463" y="74"/>
                  </a:lnTo>
                  <a:lnTo>
                    <a:pt x="487" y="74"/>
                  </a:lnTo>
                </a:path>
              </a:pathLst>
            </a:custGeom>
            <a:noFill/>
            <a:ln w="50800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911;p40">
              <a:extLst>
                <a:ext uri="{FF2B5EF4-FFF2-40B4-BE49-F238E27FC236}">
                  <a16:creationId xmlns:a16="http://schemas.microsoft.com/office/drawing/2014/main" id="{FB9E0A62-5362-46D9-A352-B1D18550CA45}"/>
                </a:ext>
              </a:extLst>
            </p:cNvPr>
            <p:cNvSpPr/>
            <p:nvPr/>
          </p:nvSpPr>
          <p:spPr>
            <a:xfrm>
              <a:off x="4110150" y="450000"/>
              <a:ext cx="9150" cy="7950"/>
            </a:xfrm>
            <a:custGeom>
              <a:avLst/>
              <a:gdLst/>
              <a:ahLst/>
              <a:cxnLst/>
              <a:rect l="l" t="t" r="r" b="b"/>
              <a:pathLst>
                <a:path w="366" h="318" fill="none" extrusionOk="0">
                  <a:moveTo>
                    <a:pt x="0" y="1"/>
                  </a:moveTo>
                  <a:lnTo>
                    <a:pt x="98" y="74"/>
                  </a:lnTo>
                  <a:lnTo>
                    <a:pt x="317" y="268"/>
                  </a:lnTo>
                  <a:lnTo>
                    <a:pt x="366" y="317"/>
                  </a:lnTo>
                </a:path>
              </a:pathLst>
            </a:custGeom>
            <a:noFill/>
            <a:ln w="50800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912;p40">
              <a:extLst>
                <a:ext uri="{FF2B5EF4-FFF2-40B4-BE49-F238E27FC236}">
                  <a16:creationId xmlns:a16="http://schemas.microsoft.com/office/drawing/2014/main" id="{D22F72D3-10F6-4084-AF12-5C7933DB42F1}"/>
                </a:ext>
              </a:extLst>
            </p:cNvPr>
            <p:cNvSpPr/>
            <p:nvPr/>
          </p:nvSpPr>
          <p:spPr>
            <a:xfrm>
              <a:off x="4130250" y="473750"/>
              <a:ext cx="4900" cy="10975"/>
            </a:xfrm>
            <a:custGeom>
              <a:avLst/>
              <a:gdLst/>
              <a:ahLst/>
              <a:cxnLst/>
              <a:rect l="l" t="t" r="r" b="b"/>
              <a:pathLst>
                <a:path w="196" h="439" fill="none" extrusionOk="0">
                  <a:moveTo>
                    <a:pt x="0" y="0"/>
                  </a:moveTo>
                  <a:lnTo>
                    <a:pt x="25" y="73"/>
                  </a:lnTo>
                  <a:lnTo>
                    <a:pt x="171" y="366"/>
                  </a:lnTo>
                  <a:lnTo>
                    <a:pt x="195" y="439"/>
                  </a:lnTo>
                </a:path>
              </a:pathLst>
            </a:custGeom>
            <a:noFill/>
            <a:ln w="50800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913;p40">
              <a:extLst>
                <a:ext uri="{FF2B5EF4-FFF2-40B4-BE49-F238E27FC236}">
                  <a16:creationId xmlns:a16="http://schemas.microsoft.com/office/drawing/2014/main" id="{D30E4383-52D0-4E75-8881-61CAB42C6A67}"/>
                </a:ext>
              </a:extLst>
            </p:cNvPr>
            <p:cNvSpPr/>
            <p:nvPr/>
          </p:nvSpPr>
          <p:spPr>
            <a:xfrm>
              <a:off x="4141800" y="502975"/>
              <a:ext cx="3700" cy="11600"/>
            </a:xfrm>
            <a:custGeom>
              <a:avLst/>
              <a:gdLst/>
              <a:ahLst/>
              <a:cxnLst/>
              <a:rect l="l" t="t" r="r" b="b"/>
              <a:pathLst>
                <a:path w="148" h="464" fill="none" extrusionOk="0">
                  <a:moveTo>
                    <a:pt x="1" y="0"/>
                  </a:moveTo>
                  <a:lnTo>
                    <a:pt x="147" y="463"/>
                  </a:lnTo>
                </a:path>
              </a:pathLst>
            </a:custGeom>
            <a:noFill/>
            <a:ln w="50800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" name="Google Shape;914;p40">
              <a:extLst>
                <a:ext uri="{FF2B5EF4-FFF2-40B4-BE49-F238E27FC236}">
                  <a16:creationId xmlns:a16="http://schemas.microsoft.com/office/drawing/2014/main" id="{739DDF6A-E4EE-4092-B5C6-CE79F1B9B0A4}"/>
                </a:ext>
              </a:extLst>
            </p:cNvPr>
            <p:cNvSpPr/>
            <p:nvPr/>
          </p:nvSpPr>
          <p:spPr>
            <a:xfrm>
              <a:off x="4150950" y="533425"/>
              <a:ext cx="3675" cy="11575"/>
            </a:xfrm>
            <a:custGeom>
              <a:avLst/>
              <a:gdLst/>
              <a:ahLst/>
              <a:cxnLst/>
              <a:rect l="l" t="t" r="r" b="b"/>
              <a:pathLst>
                <a:path w="147" h="463" fill="none" extrusionOk="0">
                  <a:moveTo>
                    <a:pt x="0" y="0"/>
                  </a:moveTo>
                  <a:lnTo>
                    <a:pt x="146" y="463"/>
                  </a:lnTo>
                </a:path>
              </a:pathLst>
            </a:custGeom>
            <a:noFill/>
            <a:ln w="50800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915;p40">
              <a:extLst>
                <a:ext uri="{FF2B5EF4-FFF2-40B4-BE49-F238E27FC236}">
                  <a16:creationId xmlns:a16="http://schemas.microsoft.com/office/drawing/2014/main" id="{E08276C0-A0C8-4AB6-907C-AEBEE80C4559}"/>
                </a:ext>
              </a:extLst>
            </p:cNvPr>
            <p:cNvSpPr/>
            <p:nvPr/>
          </p:nvSpPr>
          <p:spPr>
            <a:xfrm>
              <a:off x="4160675" y="563850"/>
              <a:ext cx="4900" cy="11000"/>
            </a:xfrm>
            <a:custGeom>
              <a:avLst/>
              <a:gdLst/>
              <a:ahLst/>
              <a:cxnLst/>
              <a:rect l="l" t="t" r="r" b="b"/>
              <a:pathLst>
                <a:path w="196" h="440" fill="none" extrusionOk="0">
                  <a:moveTo>
                    <a:pt x="1" y="1"/>
                  </a:moveTo>
                  <a:lnTo>
                    <a:pt x="50" y="123"/>
                  </a:lnTo>
                  <a:lnTo>
                    <a:pt x="196" y="415"/>
                  </a:lnTo>
                  <a:lnTo>
                    <a:pt x="196" y="439"/>
                  </a:lnTo>
                </a:path>
              </a:pathLst>
            </a:custGeom>
            <a:noFill/>
            <a:ln w="50800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916;p40">
              <a:extLst>
                <a:ext uri="{FF2B5EF4-FFF2-40B4-BE49-F238E27FC236}">
                  <a16:creationId xmlns:a16="http://schemas.microsoft.com/office/drawing/2014/main" id="{9EAC0D04-7E13-4B5C-900D-4EDFC7DABC72}"/>
                </a:ext>
              </a:extLst>
            </p:cNvPr>
            <p:cNvSpPr/>
            <p:nvPr/>
          </p:nvSpPr>
          <p:spPr>
            <a:xfrm>
              <a:off x="4175300" y="591875"/>
              <a:ext cx="7325" cy="9150"/>
            </a:xfrm>
            <a:custGeom>
              <a:avLst/>
              <a:gdLst/>
              <a:ahLst/>
              <a:cxnLst/>
              <a:rect l="l" t="t" r="r" b="b"/>
              <a:pathLst>
                <a:path w="293" h="366" fill="none" extrusionOk="0">
                  <a:moveTo>
                    <a:pt x="0" y="0"/>
                  </a:moveTo>
                  <a:lnTo>
                    <a:pt x="98" y="146"/>
                  </a:lnTo>
                  <a:lnTo>
                    <a:pt x="293" y="366"/>
                  </a:lnTo>
                </a:path>
              </a:pathLst>
            </a:custGeom>
            <a:noFill/>
            <a:ln w="50800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" name="Google Shape;917;p40">
              <a:extLst>
                <a:ext uri="{FF2B5EF4-FFF2-40B4-BE49-F238E27FC236}">
                  <a16:creationId xmlns:a16="http://schemas.microsoft.com/office/drawing/2014/main" id="{625D5783-13F8-4B25-90A0-3391B3749D39}"/>
                </a:ext>
              </a:extLst>
            </p:cNvPr>
            <p:cNvSpPr/>
            <p:nvPr/>
          </p:nvSpPr>
          <p:spPr>
            <a:xfrm>
              <a:off x="4198425" y="613175"/>
              <a:ext cx="11000" cy="4900"/>
            </a:xfrm>
            <a:custGeom>
              <a:avLst/>
              <a:gdLst/>
              <a:ahLst/>
              <a:cxnLst/>
              <a:rect l="l" t="t" r="r" b="b"/>
              <a:pathLst>
                <a:path w="440" h="196" fill="none" extrusionOk="0">
                  <a:moveTo>
                    <a:pt x="1" y="1"/>
                  </a:moveTo>
                  <a:lnTo>
                    <a:pt x="171" y="98"/>
                  </a:lnTo>
                  <a:lnTo>
                    <a:pt x="439" y="195"/>
                  </a:lnTo>
                </a:path>
              </a:pathLst>
            </a:custGeom>
            <a:noFill/>
            <a:ln w="50800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" name="Google Shape;918;p40">
              <a:extLst>
                <a:ext uri="{FF2B5EF4-FFF2-40B4-BE49-F238E27FC236}">
                  <a16:creationId xmlns:a16="http://schemas.microsoft.com/office/drawing/2014/main" id="{BF1DE650-ACC2-449F-BE70-76B5BF35B078}"/>
                </a:ext>
              </a:extLst>
            </p:cNvPr>
            <p:cNvSpPr/>
            <p:nvPr/>
          </p:nvSpPr>
          <p:spPr>
            <a:xfrm>
              <a:off x="4228275" y="621100"/>
              <a:ext cx="12200" cy="625"/>
            </a:xfrm>
            <a:custGeom>
              <a:avLst/>
              <a:gdLst/>
              <a:ahLst/>
              <a:cxnLst/>
              <a:rect l="l" t="t" r="r" b="b"/>
              <a:pathLst>
                <a:path w="488" h="25" fill="none" extrusionOk="0">
                  <a:moveTo>
                    <a:pt x="0" y="0"/>
                  </a:moveTo>
                  <a:lnTo>
                    <a:pt x="49" y="25"/>
                  </a:lnTo>
                  <a:lnTo>
                    <a:pt x="487" y="0"/>
                  </a:lnTo>
                  <a:lnTo>
                    <a:pt x="487" y="0"/>
                  </a:lnTo>
                </a:path>
              </a:pathLst>
            </a:custGeom>
            <a:noFill/>
            <a:ln w="50800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919;p40">
              <a:extLst>
                <a:ext uri="{FF2B5EF4-FFF2-40B4-BE49-F238E27FC236}">
                  <a16:creationId xmlns:a16="http://schemas.microsoft.com/office/drawing/2014/main" id="{66C6E6AA-230F-4E5A-8F6C-88C79F63622A}"/>
                </a:ext>
              </a:extLst>
            </p:cNvPr>
            <p:cNvSpPr/>
            <p:nvPr/>
          </p:nvSpPr>
          <p:spPr>
            <a:xfrm>
              <a:off x="4259925" y="616225"/>
              <a:ext cx="11600" cy="3075"/>
            </a:xfrm>
            <a:custGeom>
              <a:avLst/>
              <a:gdLst/>
              <a:ahLst/>
              <a:cxnLst/>
              <a:rect l="l" t="t" r="r" b="b"/>
              <a:pathLst>
                <a:path w="464" h="123" fill="none" extrusionOk="0">
                  <a:moveTo>
                    <a:pt x="1" y="122"/>
                  </a:moveTo>
                  <a:lnTo>
                    <a:pt x="196" y="73"/>
                  </a:lnTo>
                  <a:lnTo>
                    <a:pt x="464" y="0"/>
                  </a:lnTo>
                  <a:lnTo>
                    <a:pt x="464" y="0"/>
                  </a:lnTo>
                </a:path>
              </a:pathLst>
            </a:custGeom>
            <a:noFill/>
            <a:ln w="50800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" name="Google Shape;920;p40">
              <a:extLst>
                <a:ext uri="{FF2B5EF4-FFF2-40B4-BE49-F238E27FC236}">
                  <a16:creationId xmlns:a16="http://schemas.microsoft.com/office/drawing/2014/main" id="{05CE81C6-87F9-475A-9393-0449DFED7903}"/>
                </a:ext>
              </a:extLst>
            </p:cNvPr>
            <p:cNvSpPr/>
            <p:nvPr/>
          </p:nvSpPr>
          <p:spPr>
            <a:xfrm>
              <a:off x="4289775" y="602225"/>
              <a:ext cx="10375" cy="6725"/>
            </a:xfrm>
            <a:custGeom>
              <a:avLst/>
              <a:gdLst/>
              <a:ahLst/>
              <a:cxnLst/>
              <a:rect l="l" t="t" r="r" b="b"/>
              <a:pathLst>
                <a:path w="415" h="269" fill="none" extrusionOk="0">
                  <a:moveTo>
                    <a:pt x="0" y="268"/>
                  </a:moveTo>
                  <a:lnTo>
                    <a:pt x="195" y="146"/>
                  </a:lnTo>
                  <a:lnTo>
                    <a:pt x="390" y="0"/>
                  </a:lnTo>
                  <a:lnTo>
                    <a:pt x="414" y="0"/>
                  </a:lnTo>
                </a:path>
              </a:pathLst>
            </a:custGeom>
            <a:noFill/>
            <a:ln w="50800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" name="Google Shape;921;p40">
              <a:extLst>
                <a:ext uri="{FF2B5EF4-FFF2-40B4-BE49-F238E27FC236}">
                  <a16:creationId xmlns:a16="http://schemas.microsoft.com/office/drawing/2014/main" id="{638E660D-E1AF-4A0B-A51E-2C540809EA54}"/>
                </a:ext>
              </a:extLst>
            </p:cNvPr>
            <p:cNvSpPr/>
            <p:nvPr/>
          </p:nvSpPr>
          <p:spPr>
            <a:xfrm>
              <a:off x="4313525" y="577875"/>
              <a:ext cx="6100" cy="10375"/>
            </a:xfrm>
            <a:custGeom>
              <a:avLst/>
              <a:gdLst/>
              <a:ahLst/>
              <a:cxnLst/>
              <a:rect l="l" t="t" r="r" b="b"/>
              <a:pathLst>
                <a:path w="244" h="415" fill="none" extrusionOk="0">
                  <a:moveTo>
                    <a:pt x="0" y="414"/>
                  </a:moveTo>
                  <a:lnTo>
                    <a:pt x="24" y="365"/>
                  </a:lnTo>
                  <a:lnTo>
                    <a:pt x="146" y="195"/>
                  </a:lnTo>
                  <a:lnTo>
                    <a:pt x="244" y="0"/>
                  </a:lnTo>
                </a:path>
              </a:pathLst>
            </a:custGeom>
            <a:noFill/>
            <a:ln w="50800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" name="Google Shape;922;p40">
              <a:extLst>
                <a:ext uri="{FF2B5EF4-FFF2-40B4-BE49-F238E27FC236}">
                  <a16:creationId xmlns:a16="http://schemas.microsoft.com/office/drawing/2014/main" id="{6DCA8DF9-C4D7-4AB2-B5E1-386DFDCB942F}"/>
                </a:ext>
              </a:extLst>
            </p:cNvPr>
            <p:cNvSpPr/>
            <p:nvPr/>
          </p:nvSpPr>
          <p:spPr>
            <a:xfrm>
              <a:off x="4326300" y="547425"/>
              <a:ext cx="2450" cy="12200"/>
            </a:xfrm>
            <a:custGeom>
              <a:avLst/>
              <a:gdLst/>
              <a:ahLst/>
              <a:cxnLst/>
              <a:rect l="l" t="t" r="r" b="b"/>
              <a:pathLst>
                <a:path w="98" h="488" fill="none" extrusionOk="0">
                  <a:moveTo>
                    <a:pt x="0" y="487"/>
                  </a:moveTo>
                  <a:lnTo>
                    <a:pt x="49" y="293"/>
                  </a:lnTo>
                  <a:lnTo>
                    <a:pt x="98" y="0"/>
                  </a:lnTo>
                </a:path>
              </a:pathLst>
            </a:custGeom>
            <a:noFill/>
            <a:ln w="50800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" name="Google Shape;923;p40">
              <a:extLst>
                <a:ext uri="{FF2B5EF4-FFF2-40B4-BE49-F238E27FC236}">
                  <a16:creationId xmlns:a16="http://schemas.microsoft.com/office/drawing/2014/main" id="{A3FCC98D-7F4D-4816-B615-F9DE78F02389}"/>
                </a:ext>
              </a:extLst>
            </p:cNvPr>
            <p:cNvSpPr/>
            <p:nvPr/>
          </p:nvSpPr>
          <p:spPr>
            <a:xfrm>
              <a:off x="4329350" y="515750"/>
              <a:ext cx="625" cy="12200"/>
            </a:xfrm>
            <a:custGeom>
              <a:avLst/>
              <a:gdLst/>
              <a:ahLst/>
              <a:cxnLst/>
              <a:rect l="l" t="t" r="r" b="b"/>
              <a:pathLst>
                <a:path w="25" h="488" fill="none" extrusionOk="0">
                  <a:moveTo>
                    <a:pt x="25" y="488"/>
                  </a:moveTo>
                  <a:lnTo>
                    <a:pt x="25" y="464"/>
                  </a:lnTo>
                  <a:lnTo>
                    <a:pt x="25" y="123"/>
                  </a:lnTo>
                  <a:lnTo>
                    <a:pt x="0" y="1"/>
                  </a:lnTo>
                </a:path>
              </a:pathLst>
            </a:custGeom>
            <a:noFill/>
            <a:ln w="50800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924;p40">
              <a:extLst>
                <a:ext uri="{FF2B5EF4-FFF2-40B4-BE49-F238E27FC236}">
                  <a16:creationId xmlns:a16="http://schemas.microsoft.com/office/drawing/2014/main" id="{1C5B9C23-6A6A-49B4-BCEE-D1B2D66A5692}"/>
                </a:ext>
              </a:extLst>
            </p:cNvPr>
            <p:cNvSpPr/>
            <p:nvPr/>
          </p:nvSpPr>
          <p:spPr>
            <a:xfrm>
              <a:off x="4325075" y="488975"/>
              <a:ext cx="1250" cy="6100"/>
            </a:xfrm>
            <a:custGeom>
              <a:avLst/>
              <a:gdLst/>
              <a:ahLst/>
              <a:cxnLst/>
              <a:rect l="l" t="t" r="r" b="b"/>
              <a:pathLst>
                <a:path w="50" h="244" fill="none" extrusionOk="0">
                  <a:moveTo>
                    <a:pt x="49" y="244"/>
                  </a:moveTo>
                  <a:lnTo>
                    <a:pt x="49" y="244"/>
                  </a:lnTo>
                  <a:lnTo>
                    <a:pt x="1" y="0"/>
                  </a:lnTo>
                </a:path>
              </a:pathLst>
            </a:custGeom>
            <a:noFill/>
            <a:ln w="50800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22" name="Google Shape;842;p40">
            <a:extLst>
              <a:ext uri="{FF2B5EF4-FFF2-40B4-BE49-F238E27FC236}">
                <a16:creationId xmlns:a16="http://schemas.microsoft.com/office/drawing/2014/main" id="{F4B0E177-B3CD-466D-9474-1707F718CCC2}"/>
              </a:ext>
            </a:extLst>
          </p:cNvPr>
          <p:cNvSpPr/>
          <p:nvPr/>
        </p:nvSpPr>
        <p:spPr>
          <a:xfrm>
            <a:off x="14302033" y="1383530"/>
            <a:ext cx="2746596" cy="2705715"/>
          </a:xfrm>
          <a:custGeom>
            <a:avLst/>
            <a:gdLst/>
            <a:ahLst/>
            <a:cxnLst/>
            <a:rect l="l" t="t" r="r" b="b"/>
            <a:pathLst>
              <a:path w="16221" h="16222" fill="none" extrusionOk="0">
                <a:moveTo>
                  <a:pt x="0" y="8111"/>
                </a:moveTo>
                <a:lnTo>
                  <a:pt x="0" y="8111"/>
                </a:lnTo>
                <a:lnTo>
                  <a:pt x="0" y="7697"/>
                </a:lnTo>
                <a:lnTo>
                  <a:pt x="49" y="7283"/>
                </a:lnTo>
                <a:lnTo>
                  <a:pt x="98" y="6869"/>
                </a:lnTo>
                <a:lnTo>
                  <a:pt x="171" y="6479"/>
                </a:lnTo>
                <a:lnTo>
                  <a:pt x="244" y="6090"/>
                </a:lnTo>
                <a:lnTo>
                  <a:pt x="366" y="5700"/>
                </a:lnTo>
                <a:lnTo>
                  <a:pt x="487" y="5335"/>
                </a:lnTo>
                <a:lnTo>
                  <a:pt x="634" y="4945"/>
                </a:lnTo>
                <a:lnTo>
                  <a:pt x="804" y="4604"/>
                </a:lnTo>
                <a:lnTo>
                  <a:pt x="975" y="4239"/>
                </a:lnTo>
                <a:lnTo>
                  <a:pt x="1169" y="3898"/>
                </a:lnTo>
                <a:lnTo>
                  <a:pt x="1389" y="3581"/>
                </a:lnTo>
                <a:lnTo>
                  <a:pt x="1608" y="3264"/>
                </a:lnTo>
                <a:lnTo>
                  <a:pt x="1851" y="2948"/>
                </a:lnTo>
                <a:lnTo>
                  <a:pt x="2119" y="2656"/>
                </a:lnTo>
                <a:lnTo>
                  <a:pt x="2387" y="2388"/>
                </a:lnTo>
                <a:lnTo>
                  <a:pt x="2655" y="2120"/>
                </a:lnTo>
                <a:lnTo>
                  <a:pt x="2947" y="1852"/>
                </a:lnTo>
                <a:lnTo>
                  <a:pt x="3264" y="1608"/>
                </a:lnTo>
                <a:lnTo>
                  <a:pt x="3581" y="1389"/>
                </a:lnTo>
                <a:lnTo>
                  <a:pt x="3897" y="1170"/>
                </a:lnTo>
                <a:lnTo>
                  <a:pt x="4238" y="975"/>
                </a:lnTo>
                <a:lnTo>
                  <a:pt x="4603" y="805"/>
                </a:lnTo>
                <a:lnTo>
                  <a:pt x="4944" y="634"/>
                </a:lnTo>
                <a:lnTo>
                  <a:pt x="5334" y="488"/>
                </a:lnTo>
                <a:lnTo>
                  <a:pt x="5699" y="366"/>
                </a:lnTo>
                <a:lnTo>
                  <a:pt x="6089" y="244"/>
                </a:lnTo>
                <a:lnTo>
                  <a:pt x="6479" y="171"/>
                </a:lnTo>
                <a:lnTo>
                  <a:pt x="6868" y="98"/>
                </a:lnTo>
                <a:lnTo>
                  <a:pt x="7282" y="50"/>
                </a:lnTo>
                <a:lnTo>
                  <a:pt x="7696" y="1"/>
                </a:lnTo>
                <a:lnTo>
                  <a:pt x="8111" y="1"/>
                </a:lnTo>
                <a:lnTo>
                  <a:pt x="8111" y="1"/>
                </a:lnTo>
                <a:lnTo>
                  <a:pt x="8525" y="1"/>
                </a:lnTo>
                <a:lnTo>
                  <a:pt x="8939" y="50"/>
                </a:lnTo>
                <a:lnTo>
                  <a:pt x="9353" y="98"/>
                </a:lnTo>
                <a:lnTo>
                  <a:pt x="9742" y="171"/>
                </a:lnTo>
                <a:lnTo>
                  <a:pt x="10132" y="244"/>
                </a:lnTo>
                <a:lnTo>
                  <a:pt x="10522" y="366"/>
                </a:lnTo>
                <a:lnTo>
                  <a:pt x="10911" y="488"/>
                </a:lnTo>
                <a:lnTo>
                  <a:pt x="11277" y="634"/>
                </a:lnTo>
                <a:lnTo>
                  <a:pt x="11618" y="805"/>
                </a:lnTo>
                <a:lnTo>
                  <a:pt x="11983" y="975"/>
                </a:lnTo>
                <a:lnTo>
                  <a:pt x="12324" y="1170"/>
                </a:lnTo>
                <a:lnTo>
                  <a:pt x="12641" y="1389"/>
                </a:lnTo>
                <a:lnTo>
                  <a:pt x="12957" y="1608"/>
                </a:lnTo>
                <a:lnTo>
                  <a:pt x="13274" y="1852"/>
                </a:lnTo>
                <a:lnTo>
                  <a:pt x="13566" y="2120"/>
                </a:lnTo>
                <a:lnTo>
                  <a:pt x="13834" y="2388"/>
                </a:lnTo>
                <a:lnTo>
                  <a:pt x="14126" y="2656"/>
                </a:lnTo>
                <a:lnTo>
                  <a:pt x="14370" y="2948"/>
                </a:lnTo>
                <a:lnTo>
                  <a:pt x="14613" y="3264"/>
                </a:lnTo>
                <a:lnTo>
                  <a:pt x="14832" y="3581"/>
                </a:lnTo>
                <a:lnTo>
                  <a:pt x="15052" y="3898"/>
                </a:lnTo>
                <a:lnTo>
                  <a:pt x="15247" y="4239"/>
                </a:lnTo>
                <a:lnTo>
                  <a:pt x="15417" y="4604"/>
                </a:lnTo>
                <a:lnTo>
                  <a:pt x="15587" y="4945"/>
                </a:lnTo>
                <a:lnTo>
                  <a:pt x="15734" y="5335"/>
                </a:lnTo>
                <a:lnTo>
                  <a:pt x="15855" y="5700"/>
                </a:lnTo>
                <a:lnTo>
                  <a:pt x="15977" y="6090"/>
                </a:lnTo>
                <a:lnTo>
                  <a:pt x="16050" y="6479"/>
                </a:lnTo>
                <a:lnTo>
                  <a:pt x="16123" y="6869"/>
                </a:lnTo>
                <a:lnTo>
                  <a:pt x="16172" y="7283"/>
                </a:lnTo>
                <a:lnTo>
                  <a:pt x="16221" y="7697"/>
                </a:lnTo>
                <a:lnTo>
                  <a:pt x="16221" y="8111"/>
                </a:lnTo>
                <a:lnTo>
                  <a:pt x="16221" y="8111"/>
                </a:lnTo>
                <a:lnTo>
                  <a:pt x="16221" y="8525"/>
                </a:lnTo>
                <a:lnTo>
                  <a:pt x="16172" y="8939"/>
                </a:lnTo>
                <a:lnTo>
                  <a:pt x="16123" y="9353"/>
                </a:lnTo>
                <a:lnTo>
                  <a:pt x="16050" y="9743"/>
                </a:lnTo>
                <a:lnTo>
                  <a:pt x="15977" y="10133"/>
                </a:lnTo>
                <a:lnTo>
                  <a:pt x="15855" y="10522"/>
                </a:lnTo>
                <a:lnTo>
                  <a:pt x="15734" y="10888"/>
                </a:lnTo>
                <a:lnTo>
                  <a:pt x="15587" y="11277"/>
                </a:lnTo>
                <a:lnTo>
                  <a:pt x="15417" y="11618"/>
                </a:lnTo>
                <a:lnTo>
                  <a:pt x="15247" y="11984"/>
                </a:lnTo>
                <a:lnTo>
                  <a:pt x="15052" y="12324"/>
                </a:lnTo>
                <a:lnTo>
                  <a:pt x="14832" y="12641"/>
                </a:lnTo>
                <a:lnTo>
                  <a:pt x="14613" y="12958"/>
                </a:lnTo>
                <a:lnTo>
                  <a:pt x="14370" y="13274"/>
                </a:lnTo>
                <a:lnTo>
                  <a:pt x="14126" y="13567"/>
                </a:lnTo>
                <a:lnTo>
                  <a:pt x="13834" y="13835"/>
                </a:lnTo>
                <a:lnTo>
                  <a:pt x="13566" y="14102"/>
                </a:lnTo>
                <a:lnTo>
                  <a:pt x="13274" y="14370"/>
                </a:lnTo>
                <a:lnTo>
                  <a:pt x="12957" y="14614"/>
                </a:lnTo>
                <a:lnTo>
                  <a:pt x="12641" y="14833"/>
                </a:lnTo>
                <a:lnTo>
                  <a:pt x="12324" y="15052"/>
                </a:lnTo>
                <a:lnTo>
                  <a:pt x="11983" y="15247"/>
                </a:lnTo>
                <a:lnTo>
                  <a:pt x="11618" y="15418"/>
                </a:lnTo>
                <a:lnTo>
                  <a:pt x="11277" y="15588"/>
                </a:lnTo>
                <a:lnTo>
                  <a:pt x="10911" y="15734"/>
                </a:lnTo>
                <a:lnTo>
                  <a:pt x="10522" y="15856"/>
                </a:lnTo>
                <a:lnTo>
                  <a:pt x="10132" y="15978"/>
                </a:lnTo>
                <a:lnTo>
                  <a:pt x="9742" y="16051"/>
                </a:lnTo>
                <a:lnTo>
                  <a:pt x="9353" y="16124"/>
                </a:lnTo>
                <a:lnTo>
                  <a:pt x="8939" y="16173"/>
                </a:lnTo>
                <a:lnTo>
                  <a:pt x="8525" y="16221"/>
                </a:lnTo>
                <a:lnTo>
                  <a:pt x="8111" y="16221"/>
                </a:lnTo>
                <a:lnTo>
                  <a:pt x="8111" y="16221"/>
                </a:lnTo>
                <a:lnTo>
                  <a:pt x="7696" y="16221"/>
                </a:lnTo>
                <a:lnTo>
                  <a:pt x="7282" y="16173"/>
                </a:lnTo>
                <a:lnTo>
                  <a:pt x="6868" y="16124"/>
                </a:lnTo>
                <a:lnTo>
                  <a:pt x="6479" y="16051"/>
                </a:lnTo>
                <a:lnTo>
                  <a:pt x="6089" y="15978"/>
                </a:lnTo>
                <a:lnTo>
                  <a:pt x="5699" y="15856"/>
                </a:lnTo>
                <a:lnTo>
                  <a:pt x="5334" y="15734"/>
                </a:lnTo>
                <a:lnTo>
                  <a:pt x="4944" y="15588"/>
                </a:lnTo>
                <a:lnTo>
                  <a:pt x="4603" y="15418"/>
                </a:lnTo>
                <a:lnTo>
                  <a:pt x="4238" y="15247"/>
                </a:lnTo>
                <a:lnTo>
                  <a:pt x="3897" y="15052"/>
                </a:lnTo>
                <a:lnTo>
                  <a:pt x="3581" y="14833"/>
                </a:lnTo>
                <a:lnTo>
                  <a:pt x="3264" y="14614"/>
                </a:lnTo>
                <a:lnTo>
                  <a:pt x="2947" y="14370"/>
                </a:lnTo>
                <a:lnTo>
                  <a:pt x="2655" y="14102"/>
                </a:lnTo>
                <a:lnTo>
                  <a:pt x="2387" y="13835"/>
                </a:lnTo>
                <a:lnTo>
                  <a:pt x="2119" y="13567"/>
                </a:lnTo>
                <a:lnTo>
                  <a:pt x="1851" y="13274"/>
                </a:lnTo>
                <a:lnTo>
                  <a:pt x="1608" y="12958"/>
                </a:lnTo>
                <a:lnTo>
                  <a:pt x="1389" y="12641"/>
                </a:lnTo>
                <a:lnTo>
                  <a:pt x="1169" y="12324"/>
                </a:lnTo>
                <a:lnTo>
                  <a:pt x="975" y="11984"/>
                </a:lnTo>
                <a:lnTo>
                  <a:pt x="804" y="11618"/>
                </a:lnTo>
                <a:lnTo>
                  <a:pt x="634" y="11277"/>
                </a:lnTo>
                <a:lnTo>
                  <a:pt x="487" y="10888"/>
                </a:lnTo>
                <a:lnTo>
                  <a:pt x="366" y="10522"/>
                </a:lnTo>
                <a:lnTo>
                  <a:pt x="244" y="10133"/>
                </a:lnTo>
                <a:lnTo>
                  <a:pt x="171" y="9743"/>
                </a:lnTo>
                <a:lnTo>
                  <a:pt x="98" y="9353"/>
                </a:lnTo>
                <a:lnTo>
                  <a:pt x="49" y="8939"/>
                </a:lnTo>
                <a:lnTo>
                  <a:pt x="0" y="8525"/>
                </a:lnTo>
                <a:lnTo>
                  <a:pt x="0" y="8111"/>
                </a:lnTo>
                <a:lnTo>
                  <a:pt x="0" y="8111"/>
                </a:lnTo>
                <a:close/>
                <a:moveTo>
                  <a:pt x="7234" y="11180"/>
                </a:moveTo>
                <a:lnTo>
                  <a:pt x="7234" y="11180"/>
                </a:lnTo>
                <a:lnTo>
                  <a:pt x="7282" y="11180"/>
                </a:lnTo>
                <a:lnTo>
                  <a:pt x="7282" y="11180"/>
                </a:lnTo>
                <a:lnTo>
                  <a:pt x="7453" y="11155"/>
                </a:lnTo>
                <a:lnTo>
                  <a:pt x="7623" y="11082"/>
                </a:lnTo>
                <a:lnTo>
                  <a:pt x="7794" y="10985"/>
                </a:lnTo>
                <a:lnTo>
                  <a:pt x="7916" y="10863"/>
                </a:lnTo>
                <a:lnTo>
                  <a:pt x="12007" y="6747"/>
                </a:lnTo>
                <a:lnTo>
                  <a:pt x="12007" y="6747"/>
                </a:lnTo>
                <a:lnTo>
                  <a:pt x="12105" y="6625"/>
                </a:lnTo>
                <a:lnTo>
                  <a:pt x="12153" y="6504"/>
                </a:lnTo>
                <a:lnTo>
                  <a:pt x="12202" y="6358"/>
                </a:lnTo>
                <a:lnTo>
                  <a:pt x="12202" y="6211"/>
                </a:lnTo>
                <a:lnTo>
                  <a:pt x="12202" y="6211"/>
                </a:lnTo>
                <a:lnTo>
                  <a:pt x="12178" y="6017"/>
                </a:lnTo>
                <a:lnTo>
                  <a:pt x="12129" y="5822"/>
                </a:lnTo>
                <a:lnTo>
                  <a:pt x="12032" y="5676"/>
                </a:lnTo>
                <a:lnTo>
                  <a:pt x="11886" y="5529"/>
                </a:lnTo>
                <a:lnTo>
                  <a:pt x="11886" y="5529"/>
                </a:lnTo>
                <a:lnTo>
                  <a:pt x="11764" y="5432"/>
                </a:lnTo>
                <a:lnTo>
                  <a:pt x="11618" y="5383"/>
                </a:lnTo>
                <a:lnTo>
                  <a:pt x="11472" y="5335"/>
                </a:lnTo>
                <a:lnTo>
                  <a:pt x="11325" y="5335"/>
                </a:lnTo>
                <a:lnTo>
                  <a:pt x="11325" y="5335"/>
                </a:lnTo>
                <a:lnTo>
                  <a:pt x="11131" y="5359"/>
                </a:lnTo>
                <a:lnTo>
                  <a:pt x="10960" y="5408"/>
                </a:lnTo>
                <a:lnTo>
                  <a:pt x="10790" y="5505"/>
                </a:lnTo>
                <a:lnTo>
                  <a:pt x="10643" y="5651"/>
                </a:lnTo>
                <a:lnTo>
                  <a:pt x="7161" y="8988"/>
                </a:lnTo>
                <a:lnTo>
                  <a:pt x="5797" y="7648"/>
                </a:lnTo>
                <a:lnTo>
                  <a:pt x="5797" y="7648"/>
                </a:lnTo>
                <a:lnTo>
                  <a:pt x="5675" y="7527"/>
                </a:lnTo>
                <a:lnTo>
                  <a:pt x="5505" y="7454"/>
                </a:lnTo>
                <a:lnTo>
                  <a:pt x="5358" y="7405"/>
                </a:lnTo>
                <a:lnTo>
                  <a:pt x="5188" y="7380"/>
                </a:lnTo>
                <a:lnTo>
                  <a:pt x="5188" y="7380"/>
                </a:lnTo>
                <a:lnTo>
                  <a:pt x="5017" y="7405"/>
                </a:lnTo>
                <a:lnTo>
                  <a:pt x="4847" y="7454"/>
                </a:lnTo>
                <a:lnTo>
                  <a:pt x="4701" y="7527"/>
                </a:lnTo>
                <a:lnTo>
                  <a:pt x="4555" y="7648"/>
                </a:lnTo>
                <a:lnTo>
                  <a:pt x="4555" y="7648"/>
                </a:lnTo>
                <a:lnTo>
                  <a:pt x="4457" y="7770"/>
                </a:lnTo>
                <a:lnTo>
                  <a:pt x="4360" y="7916"/>
                </a:lnTo>
                <a:lnTo>
                  <a:pt x="4311" y="8087"/>
                </a:lnTo>
                <a:lnTo>
                  <a:pt x="4311" y="8257"/>
                </a:lnTo>
                <a:lnTo>
                  <a:pt x="4311" y="8257"/>
                </a:lnTo>
                <a:lnTo>
                  <a:pt x="4311" y="8428"/>
                </a:lnTo>
                <a:lnTo>
                  <a:pt x="4360" y="8598"/>
                </a:lnTo>
                <a:lnTo>
                  <a:pt x="4457" y="8744"/>
                </a:lnTo>
                <a:lnTo>
                  <a:pt x="4555" y="8890"/>
                </a:lnTo>
                <a:lnTo>
                  <a:pt x="6601" y="10936"/>
                </a:lnTo>
                <a:lnTo>
                  <a:pt x="6601" y="10936"/>
                </a:lnTo>
                <a:lnTo>
                  <a:pt x="6747" y="11034"/>
                </a:lnTo>
                <a:lnTo>
                  <a:pt x="6893" y="11131"/>
                </a:lnTo>
                <a:lnTo>
                  <a:pt x="7063" y="11180"/>
                </a:lnTo>
                <a:lnTo>
                  <a:pt x="7234" y="11180"/>
                </a:lnTo>
                <a:lnTo>
                  <a:pt x="7234" y="11180"/>
                </a:lnTo>
                <a:close/>
              </a:path>
            </a:pathLst>
          </a:custGeom>
          <a:noFill/>
          <a:ln w="50800" cap="rnd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ext Box 14"/>
          <p:cNvSpPr txBox="1">
            <a:spLocks noChangeArrowheads="1"/>
          </p:cNvSpPr>
          <p:nvPr/>
        </p:nvSpPr>
        <p:spPr bwMode="auto">
          <a:xfrm>
            <a:off x="13120689" y="1040609"/>
            <a:ext cx="184731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Font typeface="Tahoma" panose="020B0604030504040204" pitchFamily="34" charset="0"/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Font typeface="Tahoma" panose="020B0604030504040204" pitchFamily="34" charset="0"/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s-EC" sz="3600" b="1">
              <a:latin typeface="Times" panose="02020603050405020304" pitchFamily="18" charset="0"/>
            </a:endParaRP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s-EC" sz="3600" b="1">
              <a:latin typeface="Times" panose="02020603050405020304" pitchFamily="18" charset="0"/>
            </a:endParaRPr>
          </a:p>
        </p:txBody>
      </p:sp>
      <p:grpSp>
        <p:nvGrpSpPr>
          <p:cNvPr id="2" name="1 Grupo"/>
          <p:cNvGrpSpPr/>
          <p:nvPr/>
        </p:nvGrpSpPr>
        <p:grpSpPr>
          <a:xfrm>
            <a:off x="3361555" y="664207"/>
            <a:ext cx="11564889" cy="9618147"/>
            <a:chOff x="457200" y="-196029"/>
            <a:chExt cx="8382000" cy="6749229"/>
          </a:xfrm>
          <a:noFill/>
        </p:grpSpPr>
        <p:sp>
          <p:nvSpPr>
            <p:cNvPr id="3" name="AutoShape 2"/>
            <p:cNvSpPr>
              <a:spLocks noChangeArrowheads="1"/>
            </p:cNvSpPr>
            <p:nvPr/>
          </p:nvSpPr>
          <p:spPr bwMode="auto">
            <a:xfrm>
              <a:off x="457200" y="2538413"/>
              <a:ext cx="1524000" cy="2209800"/>
            </a:xfrm>
            <a:prstGeom prst="roundRect">
              <a:avLst>
                <a:gd name="adj" fmla="val 16667"/>
              </a:avLst>
            </a:prstGeom>
            <a:grpFill/>
            <a:ln w="28575">
              <a:solidFill>
                <a:srgbClr val="C00000"/>
              </a:solidFill>
              <a:round/>
              <a:headEnd/>
              <a:tailEnd/>
            </a:ln>
          </p:spPr>
          <p:txBody>
            <a:bodyPr wrap="none" anchor="ctr"/>
            <a:lstStyle>
              <a:lvl1pPr marL="457200" indent="-457200">
                <a:spcBef>
                  <a:spcPct val="20000"/>
                </a:spcBef>
                <a:buClr>
                  <a:schemeClr val="hlink"/>
                </a:buClr>
                <a:buSzPct val="120000"/>
                <a:buChar char="•"/>
                <a:defRPr sz="32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>
                <a:spcBef>
                  <a:spcPct val="20000"/>
                </a:spcBef>
                <a:buFont typeface="Tahoma" pitchFamily="34" charset="0"/>
                <a:buChar char="–"/>
                <a:defRPr sz="28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hlink"/>
                </a:buClr>
                <a:buSzPct val="120000"/>
                <a:buChar char="•"/>
                <a:defRPr sz="24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>
                <a:spcBef>
                  <a:spcPct val="20000"/>
                </a:spcBef>
                <a:buFont typeface="Tahoma" pitchFamily="34" charset="0"/>
                <a:buChar char="–"/>
                <a:defRPr sz="20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hlink"/>
                </a:buClr>
                <a:buSzPct val="80000"/>
                <a:buFont typeface="Wingdings" pitchFamily="2" charset="2"/>
                <a:buChar char="v"/>
                <a:defRPr sz="20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80000"/>
                <a:buFont typeface="Wingdings" pitchFamily="2" charset="2"/>
                <a:buChar char="v"/>
                <a:defRPr sz="20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80000"/>
                <a:buFont typeface="Wingdings" pitchFamily="2" charset="2"/>
                <a:buChar char="v"/>
                <a:defRPr sz="20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80000"/>
                <a:buFont typeface="Wingdings" pitchFamily="2" charset="2"/>
                <a:buChar char="v"/>
                <a:defRPr sz="20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80000"/>
                <a:buFont typeface="Wingdings" pitchFamily="2" charset="2"/>
                <a:buChar char="v"/>
                <a:defRPr sz="20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  <a:defRPr/>
              </a:pPr>
              <a:r>
                <a:rPr lang="en-US" altLang="es-EC" sz="2800" dirty="0">
                  <a:latin typeface="+mn-lt"/>
                  <a:cs typeface="Andalus" panose="02020603050405020304" pitchFamily="18" charset="-78"/>
                </a:rPr>
                <a:t>1. </a:t>
              </a:r>
            </a:p>
            <a:p>
              <a:pPr algn="ctr">
                <a:spcBef>
                  <a:spcPct val="0"/>
                </a:spcBef>
                <a:buClrTx/>
                <a:buSzTx/>
                <a:buFontTx/>
                <a:buNone/>
                <a:defRPr/>
              </a:pPr>
              <a:r>
                <a:rPr lang="en-US" altLang="es-EC" sz="2800" dirty="0" err="1">
                  <a:latin typeface="+mn-lt"/>
                  <a:cs typeface="Andalus" panose="02020603050405020304" pitchFamily="18" charset="-78"/>
                </a:rPr>
                <a:t>Liderazgo</a:t>
              </a:r>
              <a:endParaRPr lang="en-US" altLang="es-EC" sz="2800" dirty="0">
                <a:latin typeface="+mn-lt"/>
                <a:cs typeface="Andalus" panose="02020603050405020304" pitchFamily="18" charset="-78"/>
              </a:endParaRPr>
            </a:p>
            <a:p>
              <a:pPr algn="ctr">
                <a:spcBef>
                  <a:spcPct val="0"/>
                </a:spcBef>
                <a:buClrTx/>
                <a:buSzTx/>
                <a:buFontTx/>
                <a:buNone/>
                <a:defRPr/>
              </a:pPr>
              <a:r>
                <a:rPr lang="en-US" altLang="es-EC" sz="2800" dirty="0">
                  <a:latin typeface="+mn-lt"/>
                  <a:cs typeface="Andalus" panose="02020603050405020304" pitchFamily="18" charset="-78"/>
                </a:rPr>
                <a:t>y </a:t>
              </a:r>
              <a:r>
                <a:rPr lang="en-US" altLang="es-EC" sz="2800" dirty="0" err="1">
                  <a:latin typeface="+mn-lt"/>
                  <a:cs typeface="Andalus" panose="02020603050405020304" pitchFamily="18" charset="-78"/>
                </a:rPr>
                <a:t>estilo</a:t>
              </a:r>
              <a:r>
                <a:rPr lang="en-US" altLang="es-EC" sz="2800" dirty="0">
                  <a:latin typeface="+mn-lt"/>
                  <a:cs typeface="Andalus" panose="02020603050405020304" pitchFamily="18" charset="-78"/>
                </a:rPr>
                <a:t> </a:t>
              </a:r>
            </a:p>
            <a:p>
              <a:pPr algn="ctr">
                <a:spcBef>
                  <a:spcPct val="0"/>
                </a:spcBef>
                <a:buClrTx/>
                <a:buSzTx/>
                <a:buFontTx/>
                <a:buNone/>
                <a:defRPr/>
              </a:pPr>
              <a:r>
                <a:rPr lang="en-US" altLang="es-EC" sz="2800" dirty="0">
                  <a:latin typeface="+mn-lt"/>
                  <a:cs typeface="Andalus" panose="02020603050405020304" pitchFamily="18" charset="-78"/>
                </a:rPr>
                <a:t>de </a:t>
              </a:r>
              <a:r>
                <a:rPr lang="en-US" altLang="es-EC" sz="2800" dirty="0" err="1">
                  <a:latin typeface="+mn-lt"/>
                  <a:cs typeface="Andalus" panose="02020603050405020304" pitchFamily="18" charset="-78"/>
                </a:rPr>
                <a:t>gestión</a:t>
              </a:r>
              <a:endParaRPr lang="en-US" altLang="es-EC" sz="2800" dirty="0">
                <a:latin typeface="+mn-lt"/>
                <a:cs typeface="Andalus" panose="02020603050405020304" pitchFamily="18" charset="-78"/>
              </a:endParaRPr>
            </a:p>
          </p:txBody>
        </p:sp>
        <p:sp>
          <p:nvSpPr>
            <p:cNvPr id="4" name="AutoShape 3"/>
            <p:cNvSpPr>
              <a:spLocks noChangeArrowheads="1"/>
            </p:cNvSpPr>
            <p:nvPr/>
          </p:nvSpPr>
          <p:spPr bwMode="auto">
            <a:xfrm>
              <a:off x="3962400" y="2081213"/>
              <a:ext cx="1371600" cy="2667000"/>
            </a:xfrm>
            <a:prstGeom prst="roundRect">
              <a:avLst>
                <a:gd name="adj" fmla="val 16667"/>
              </a:avLst>
            </a:prstGeom>
            <a:grpFill/>
            <a:ln w="28575">
              <a:solidFill>
                <a:srgbClr val="C0000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hlink"/>
                </a:buClr>
                <a:buSzPct val="120000"/>
                <a:buChar char="•"/>
                <a:defRPr sz="32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>
                <a:spcBef>
                  <a:spcPct val="20000"/>
                </a:spcBef>
                <a:buFont typeface="Tahoma" pitchFamily="34" charset="0"/>
                <a:buChar char="–"/>
                <a:defRPr sz="28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hlink"/>
                </a:buClr>
                <a:buSzPct val="120000"/>
                <a:buChar char="•"/>
                <a:defRPr sz="24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>
                <a:spcBef>
                  <a:spcPct val="20000"/>
                </a:spcBef>
                <a:buFont typeface="Tahoma" pitchFamily="34" charset="0"/>
                <a:buChar char="–"/>
                <a:defRPr sz="20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hlink"/>
                </a:buClr>
                <a:buSzPct val="80000"/>
                <a:buFont typeface="Wingdings" pitchFamily="2" charset="2"/>
                <a:buChar char="v"/>
                <a:defRPr sz="20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80000"/>
                <a:buFont typeface="Wingdings" pitchFamily="2" charset="2"/>
                <a:buChar char="v"/>
                <a:defRPr sz="20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80000"/>
                <a:buFont typeface="Wingdings" pitchFamily="2" charset="2"/>
                <a:buChar char="v"/>
                <a:defRPr sz="20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80000"/>
                <a:buFont typeface="Wingdings" pitchFamily="2" charset="2"/>
                <a:buChar char="v"/>
                <a:defRPr sz="20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80000"/>
                <a:buFont typeface="Wingdings" pitchFamily="2" charset="2"/>
                <a:buChar char="v"/>
                <a:defRPr sz="20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  <a:defRPr/>
              </a:pPr>
              <a:r>
                <a:rPr lang="en-US" altLang="es-EC" sz="2800" dirty="0">
                  <a:latin typeface="+mn-lt"/>
                  <a:cs typeface="Andalus" panose="02020603050405020304" pitchFamily="18" charset="-78"/>
                </a:rPr>
                <a:t>5. </a:t>
              </a:r>
            </a:p>
            <a:p>
              <a:pPr algn="ctr">
                <a:spcBef>
                  <a:spcPct val="0"/>
                </a:spcBef>
                <a:buClrTx/>
                <a:buSzTx/>
                <a:buFontTx/>
                <a:buNone/>
                <a:defRPr/>
              </a:pPr>
              <a:r>
                <a:rPr lang="en-US" altLang="es-EC" sz="2800" dirty="0" err="1">
                  <a:latin typeface="+mn-lt"/>
                  <a:cs typeface="Andalus" panose="02020603050405020304" pitchFamily="18" charset="-78"/>
                </a:rPr>
                <a:t>Destinata</a:t>
              </a:r>
              <a:r>
                <a:rPr lang="en-US" altLang="es-EC" sz="2800" dirty="0">
                  <a:latin typeface="+mn-lt"/>
                  <a:cs typeface="Andalus" panose="02020603050405020304" pitchFamily="18" charset="-78"/>
                </a:rPr>
                <a:t>-</a:t>
              </a:r>
            </a:p>
            <a:p>
              <a:pPr algn="ctr">
                <a:spcBef>
                  <a:spcPct val="0"/>
                </a:spcBef>
                <a:buClrTx/>
                <a:buSzTx/>
                <a:buFontTx/>
                <a:buNone/>
                <a:defRPr/>
              </a:pPr>
              <a:r>
                <a:rPr lang="en-US" altLang="es-EC" sz="2800" dirty="0" err="1">
                  <a:latin typeface="+mn-lt"/>
                  <a:cs typeface="Andalus" panose="02020603050405020304" pitchFamily="18" charset="-78"/>
                </a:rPr>
                <a:t>rios</a:t>
              </a:r>
              <a:r>
                <a:rPr lang="en-US" altLang="es-EC" sz="2800" dirty="0">
                  <a:latin typeface="+mn-lt"/>
                  <a:cs typeface="Andalus" panose="02020603050405020304" pitchFamily="18" charset="-78"/>
                </a:rPr>
                <a:t> y</a:t>
              </a:r>
            </a:p>
            <a:p>
              <a:pPr algn="ctr">
                <a:spcBef>
                  <a:spcPct val="0"/>
                </a:spcBef>
                <a:buClrTx/>
                <a:buSzTx/>
                <a:buFontTx/>
                <a:buNone/>
                <a:defRPr/>
              </a:pPr>
              <a:r>
                <a:rPr lang="en-US" altLang="es-EC" sz="2800" dirty="0">
                  <a:latin typeface="+mn-lt"/>
                  <a:cs typeface="Andalus" panose="02020603050405020304" pitchFamily="18" charset="-78"/>
                </a:rPr>
                <a:t> </a:t>
              </a:r>
              <a:r>
                <a:rPr lang="en-US" altLang="es-EC" sz="2800" dirty="0" err="1">
                  <a:latin typeface="+mn-lt"/>
                  <a:cs typeface="Andalus" panose="02020603050405020304" pitchFamily="18" charset="-78"/>
                </a:rPr>
                <a:t>procesos</a:t>
              </a:r>
              <a:endParaRPr lang="en-US" altLang="es-EC" sz="2800" dirty="0">
                <a:latin typeface="+mn-lt"/>
                <a:cs typeface="Andalus" panose="02020603050405020304" pitchFamily="18" charset="-78"/>
              </a:endParaRPr>
            </a:p>
            <a:p>
              <a:pPr algn="ctr">
                <a:spcBef>
                  <a:spcPct val="0"/>
                </a:spcBef>
                <a:buClrTx/>
                <a:buSzTx/>
                <a:buFontTx/>
                <a:buNone/>
                <a:defRPr/>
              </a:pPr>
              <a:r>
                <a:rPr lang="en-US" altLang="es-EC" sz="2800" dirty="0" err="1">
                  <a:latin typeface="+mn-lt"/>
                  <a:cs typeface="Andalus" panose="02020603050405020304" pitchFamily="18" charset="-78"/>
                </a:rPr>
                <a:t>educativos</a:t>
              </a:r>
              <a:endParaRPr lang="en-US" altLang="es-EC" sz="2800" dirty="0">
                <a:latin typeface="+mn-lt"/>
                <a:cs typeface="Andalus" panose="02020603050405020304" pitchFamily="18" charset="-78"/>
              </a:endParaRPr>
            </a:p>
          </p:txBody>
        </p:sp>
        <p:sp>
          <p:nvSpPr>
            <p:cNvPr id="22532" name="AutoShape 4"/>
            <p:cNvSpPr>
              <a:spLocks noChangeArrowheads="1"/>
            </p:cNvSpPr>
            <p:nvPr/>
          </p:nvSpPr>
          <p:spPr bwMode="auto">
            <a:xfrm>
              <a:off x="7391400" y="2538413"/>
              <a:ext cx="1371600" cy="2209800"/>
            </a:xfrm>
            <a:prstGeom prst="roundRect">
              <a:avLst>
                <a:gd name="adj" fmla="val 16667"/>
              </a:avLst>
            </a:prstGeom>
            <a:grpFill/>
            <a:ln w="28575">
              <a:solidFill>
                <a:srgbClr val="C0000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hlink"/>
                </a:buClr>
                <a:buSzPct val="120000"/>
                <a:buChar char="•"/>
                <a:defRPr sz="32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>
                <a:spcBef>
                  <a:spcPct val="20000"/>
                </a:spcBef>
                <a:buFont typeface="Tahoma" pitchFamily="34" charset="0"/>
                <a:buChar char="–"/>
                <a:defRPr sz="28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hlink"/>
                </a:buClr>
                <a:buSzPct val="120000"/>
                <a:buChar char="•"/>
                <a:defRPr sz="24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>
                <a:spcBef>
                  <a:spcPct val="20000"/>
                </a:spcBef>
                <a:buFont typeface="Tahoma" pitchFamily="34" charset="0"/>
                <a:buChar char="–"/>
                <a:defRPr sz="20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hlink"/>
                </a:buClr>
                <a:buSzPct val="80000"/>
                <a:buFont typeface="Wingdings" pitchFamily="2" charset="2"/>
                <a:buChar char="v"/>
                <a:defRPr sz="20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80000"/>
                <a:buFont typeface="Wingdings" pitchFamily="2" charset="2"/>
                <a:buChar char="v"/>
                <a:defRPr sz="20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80000"/>
                <a:buFont typeface="Wingdings" pitchFamily="2" charset="2"/>
                <a:buChar char="v"/>
                <a:defRPr sz="20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80000"/>
                <a:buFont typeface="Wingdings" pitchFamily="2" charset="2"/>
                <a:buChar char="v"/>
                <a:defRPr sz="20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80000"/>
                <a:buFont typeface="Wingdings" pitchFamily="2" charset="2"/>
                <a:buChar char="v"/>
                <a:defRPr sz="20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  <a:defRPr/>
              </a:pPr>
              <a:r>
                <a:rPr lang="en-US" altLang="es-EC" sz="2800" dirty="0">
                  <a:latin typeface="+mn-lt"/>
                  <a:cs typeface="Andalus" panose="02020603050405020304" pitchFamily="18" charset="-78"/>
                </a:rPr>
                <a:t>9.</a:t>
              </a:r>
            </a:p>
            <a:p>
              <a:pPr algn="ctr">
                <a:spcBef>
                  <a:spcPct val="0"/>
                </a:spcBef>
                <a:buClrTx/>
                <a:buSzTx/>
                <a:buFontTx/>
                <a:buNone/>
                <a:defRPr/>
              </a:pPr>
              <a:r>
                <a:rPr lang="en-US" altLang="es-EC" sz="2800" dirty="0" err="1">
                  <a:latin typeface="+mn-lt"/>
                  <a:cs typeface="Andalus" panose="02020603050405020304" pitchFamily="18" charset="-78"/>
                </a:rPr>
                <a:t>Resultados</a:t>
              </a:r>
              <a:endParaRPr lang="en-US" altLang="es-EC" sz="2800" dirty="0">
                <a:latin typeface="+mn-lt"/>
                <a:cs typeface="Andalus" panose="02020603050405020304" pitchFamily="18" charset="-78"/>
              </a:endParaRPr>
            </a:p>
            <a:p>
              <a:pPr algn="ctr">
                <a:spcBef>
                  <a:spcPct val="0"/>
                </a:spcBef>
                <a:buClrTx/>
                <a:buSzTx/>
                <a:buFontTx/>
                <a:buNone/>
                <a:defRPr/>
              </a:pPr>
              <a:r>
                <a:rPr lang="en-US" altLang="es-EC" sz="2800" dirty="0" err="1">
                  <a:latin typeface="+mn-lt"/>
                  <a:cs typeface="Andalus" panose="02020603050405020304" pitchFamily="18" charset="-78"/>
                </a:rPr>
                <a:t>globales</a:t>
              </a:r>
              <a:endParaRPr lang="en-US" altLang="es-EC" sz="2800" dirty="0">
                <a:latin typeface="+mn-lt"/>
                <a:cs typeface="Andalus" panose="02020603050405020304" pitchFamily="18" charset="-78"/>
              </a:endParaRPr>
            </a:p>
          </p:txBody>
        </p:sp>
        <p:sp>
          <p:nvSpPr>
            <p:cNvPr id="22533" name="AutoShape 5"/>
            <p:cNvSpPr>
              <a:spLocks noChangeArrowheads="1"/>
            </p:cNvSpPr>
            <p:nvPr/>
          </p:nvSpPr>
          <p:spPr bwMode="auto">
            <a:xfrm>
              <a:off x="2133600" y="2538413"/>
              <a:ext cx="1676400" cy="685800"/>
            </a:xfrm>
            <a:prstGeom prst="roundRect">
              <a:avLst>
                <a:gd name="adj" fmla="val 16667"/>
              </a:avLst>
            </a:prstGeom>
            <a:grpFill/>
            <a:ln w="28575">
              <a:solidFill>
                <a:srgbClr val="C0000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hlink"/>
                </a:buClr>
                <a:buSzPct val="120000"/>
                <a:buChar char="•"/>
                <a:defRPr sz="32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>
                <a:spcBef>
                  <a:spcPct val="20000"/>
                </a:spcBef>
                <a:buFont typeface="Tahoma" pitchFamily="34" charset="0"/>
                <a:buChar char="–"/>
                <a:defRPr sz="28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hlink"/>
                </a:buClr>
                <a:buSzPct val="120000"/>
                <a:buChar char="•"/>
                <a:defRPr sz="24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>
                <a:spcBef>
                  <a:spcPct val="20000"/>
                </a:spcBef>
                <a:buFont typeface="Tahoma" pitchFamily="34" charset="0"/>
                <a:buChar char="–"/>
                <a:defRPr sz="20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hlink"/>
                </a:buClr>
                <a:buSzPct val="80000"/>
                <a:buFont typeface="Wingdings" pitchFamily="2" charset="2"/>
                <a:buChar char="v"/>
                <a:defRPr sz="20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80000"/>
                <a:buFont typeface="Wingdings" pitchFamily="2" charset="2"/>
                <a:buChar char="v"/>
                <a:defRPr sz="20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80000"/>
                <a:buFont typeface="Wingdings" pitchFamily="2" charset="2"/>
                <a:buChar char="v"/>
                <a:defRPr sz="20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80000"/>
                <a:buFont typeface="Wingdings" pitchFamily="2" charset="2"/>
                <a:buChar char="v"/>
                <a:defRPr sz="20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80000"/>
                <a:buFont typeface="Wingdings" pitchFamily="2" charset="2"/>
                <a:buChar char="v"/>
                <a:defRPr sz="20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  <a:defRPr/>
              </a:pPr>
              <a:r>
                <a:rPr lang="en-US" altLang="es-EC" sz="2800" dirty="0">
                  <a:latin typeface="+mn-lt"/>
                  <a:cs typeface="Andalus" panose="02020603050405020304" pitchFamily="18" charset="-78"/>
                </a:rPr>
                <a:t>2. </a:t>
              </a:r>
              <a:r>
                <a:rPr lang="en-US" altLang="es-EC" sz="2800" dirty="0" err="1">
                  <a:latin typeface="+mn-lt"/>
                  <a:cs typeface="Andalus" panose="02020603050405020304" pitchFamily="18" charset="-78"/>
                </a:rPr>
                <a:t>Política</a:t>
              </a:r>
              <a:r>
                <a:rPr lang="en-US" altLang="es-EC" sz="2800" dirty="0">
                  <a:latin typeface="+mn-lt"/>
                  <a:cs typeface="Andalus" panose="02020603050405020304" pitchFamily="18" charset="-78"/>
                </a:rPr>
                <a:t> y </a:t>
              </a:r>
            </a:p>
            <a:p>
              <a:pPr algn="ctr">
                <a:spcBef>
                  <a:spcPct val="0"/>
                </a:spcBef>
                <a:buClrTx/>
                <a:buSzTx/>
                <a:buFontTx/>
                <a:buNone/>
                <a:defRPr/>
              </a:pPr>
              <a:r>
                <a:rPr lang="en-US" altLang="es-EC" sz="2800" dirty="0" err="1">
                  <a:latin typeface="+mn-lt"/>
                  <a:cs typeface="Andalus" panose="02020603050405020304" pitchFamily="18" charset="-78"/>
                </a:rPr>
                <a:t>estrategia</a:t>
              </a:r>
              <a:endParaRPr lang="en-US" altLang="es-EC" sz="2800" dirty="0">
                <a:latin typeface="+mn-lt"/>
                <a:cs typeface="Andalus" panose="02020603050405020304" pitchFamily="18" charset="-78"/>
              </a:endParaRPr>
            </a:p>
          </p:txBody>
        </p:sp>
        <p:sp>
          <p:nvSpPr>
            <p:cNvPr id="22534" name="AutoShape 6"/>
            <p:cNvSpPr>
              <a:spLocks noChangeArrowheads="1"/>
            </p:cNvSpPr>
            <p:nvPr/>
          </p:nvSpPr>
          <p:spPr bwMode="auto">
            <a:xfrm>
              <a:off x="2133600" y="3300413"/>
              <a:ext cx="1752600" cy="685800"/>
            </a:xfrm>
            <a:prstGeom prst="roundRect">
              <a:avLst>
                <a:gd name="adj" fmla="val 16667"/>
              </a:avLst>
            </a:prstGeom>
            <a:grpFill/>
            <a:ln w="28575">
              <a:solidFill>
                <a:srgbClr val="C0000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hlink"/>
                </a:buClr>
                <a:buSzPct val="120000"/>
                <a:buChar char="•"/>
                <a:defRPr sz="32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>
                <a:spcBef>
                  <a:spcPct val="20000"/>
                </a:spcBef>
                <a:buFont typeface="Tahoma" pitchFamily="34" charset="0"/>
                <a:buChar char="–"/>
                <a:defRPr sz="28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hlink"/>
                </a:buClr>
                <a:buSzPct val="120000"/>
                <a:buChar char="•"/>
                <a:defRPr sz="24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>
                <a:spcBef>
                  <a:spcPct val="20000"/>
                </a:spcBef>
                <a:buFont typeface="Tahoma" pitchFamily="34" charset="0"/>
                <a:buChar char="–"/>
                <a:defRPr sz="20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hlink"/>
                </a:buClr>
                <a:buSzPct val="80000"/>
                <a:buFont typeface="Wingdings" pitchFamily="2" charset="2"/>
                <a:buChar char="v"/>
                <a:defRPr sz="20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80000"/>
                <a:buFont typeface="Wingdings" pitchFamily="2" charset="2"/>
                <a:buChar char="v"/>
                <a:defRPr sz="20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80000"/>
                <a:buFont typeface="Wingdings" pitchFamily="2" charset="2"/>
                <a:buChar char="v"/>
                <a:defRPr sz="20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80000"/>
                <a:buFont typeface="Wingdings" pitchFamily="2" charset="2"/>
                <a:buChar char="v"/>
                <a:defRPr sz="20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80000"/>
                <a:buFont typeface="Wingdings" pitchFamily="2" charset="2"/>
                <a:buChar char="v"/>
                <a:defRPr sz="20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  <a:defRPr/>
              </a:pPr>
              <a:r>
                <a:rPr lang="en-US" altLang="es-EC" sz="2800" dirty="0">
                  <a:latin typeface="+mn-lt"/>
                  <a:cs typeface="Andalus" panose="02020603050405020304" pitchFamily="18" charset="-78"/>
                </a:rPr>
                <a:t>3. </a:t>
              </a:r>
              <a:r>
                <a:rPr lang="en-US" altLang="es-EC" sz="2800" dirty="0" err="1">
                  <a:latin typeface="+mn-lt"/>
                  <a:cs typeface="Andalus" panose="02020603050405020304" pitchFamily="18" charset="-78"/>
                </a:rPr>
                <a:t>Desarrollo</a:t>
              </a:r>
              <a:r>
                <a:rPr lang="en-US" altLang="es-EC" sz="2800" dirty="0">
                  <a:latin typeface="+mn-lt"/>
                  <a:cs typeface="Andalus" panose="02020603050405020304" pitchFamily="18" charset="-78"/>
                </a:rPr>
                <a:t> </a:t>
              </a:r>
            </a:p>
            <a:p>
              <a:pPr algn="ctr">
                <a:spcBef>
                  <a:spcPct val="0"/>
                </a:spcBef>
                <a:buClrTx/>
                <a:buSzTx/>
                <a:buFontTx/>
                <a:buNone/>
                <a:defRPr/>
              </a:pPr>
              <a:r>
                <a:rPr lang="en-US" altLang="es-EC" sz="2800" dirty="0">
                  <a:latin typeface="+mn-lt"/>
                  <a:cs typeface="Andalus" panose="02020603050405020304" pitchFamily="18" charset="-78"/>
                </a:rPr>
                <a:t>de las personas</a:t>
              </a:r>
            </a:p>
          </p:txBody>
        </p:sp>
        <p:sp>
          <p:nvSpPr>
            <p:cNvPr id="22535" name="AutoShape 7"/>
            <p:cNvSpPr>
              <a:spLocks noChangeArrowheads="1"/>
            </p:cNvSpPr>
            <p:nvPr/>
          </p:nvSpPr>
          <p:spPr bwMode="auto">
            <a:xfrm>
              <a:off x="2133600" y="4062413"/>
              <a:ext cx="1676400" cy="685800"/>
            </a:xfrm>
            <a:prstGeom prst="roundRect">
              <a:avLst>
                <a:gd name="adj" fmla="val 16667"/>
              </a:avLst>
            </a:prstGeom>
            <a:grpFill/>
            <a:ln w="28575">
              <a:solidFill>
                <a:srgbClr val="C0000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hlink"/>
                </a:buClr>
                <a:buSzPct val="120000"/>
                <a:buChar char="•"/>
                <a:defRPr sz="32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>
                <a:spcBef>
                  <a:spcPct val="20000"/>
                </a:spcBef>
                <a:buFont typeface="Tahoma" pitchFamily="34" charset="0"/>
                <a:buChar char="–"/>
                <a:defRPr sz="28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hlink"/>
                </a:buClr>
                <a:buSzPct val="120000"/>
                <a:buChar char="•"/>
                <a:defRPr sz="24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>
                <a:spcBef>
                  <a:spcPct val="20000"/>
                </a:spcBef>
                <a:buFont typeface="Tahoma" pitchFamily="34" charset="0"/>
                <a:buChar char="–"/>
                <a:defRPr sz="20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hlink"/>
                </a:buClr>
                <a:buSzPct val="80000"/>
                <a:buFont typeface="Wingdings" pitchFamily="2" charset="2"/>
                <a:buChar char="v"/>
                <a:defRPr sz="20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80000"/>
                <a:buFont typeface="Wingdings" pitchFamily="2" charset="2"/>
                <a:buChar char="v"/>
                <a:defRPr sz="20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80000"/>
                <a:buFont typeface="Wingdings" pitchFamily="2" charset="2"/>
                <a:buChar char="v"/>
                <a:defRPr sz="20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80000"/>
                <a:buFont typeface="Wingdings" pitchFamily="2" charset="2"/>
                <a:buChar char="v"/>
                <a:defRPr sz="20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80000"/>
                <a:buFont typeface="Wingdings" pitchFamily="2" charset="2"/>
                <a:buChar char="v"/>
                <a:defRPr sz="20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  <a:defRPr/>
              </a:pPr>
              <a:r>
                <a:rPr lang="en-US" altLang="es-EC" sz="2800" dirty="0">
                  <a:latin typeface="+mn-lt"/>
                  <a:cs typeface="Andalus" panose="02020603050405020304" pitchFamily="18" charset="-78"/>
                </a:rPr>
                <a:t>4. </a:t>
              </a:r>
              <a:r>
                <a:rPr lang="en-US" altLang="es-EC" sz="2800" dirty="0" err="1">
                  <a:latin typeface="+mn-lt"/>
                  <a:cs typeface="Andalus" panose="02020603050405020304" pitchFamily="18" charset="-78"/>
                </a:rPr>
                <a:t>Recursos</a:t>
              </a:r>
              <a:r>
                <a:rPr lang="en-US" altLang="es-EC" sz="2800" dirty="0">
                  <a:latin typeface="+mn-lt"/>
                  <a:cs typeface="Andalus" panose="02020603050405020304" pitchFamily="18" charset="-78"/>
                </a:rPr>
                <a:t> y </a:t>
              </a:r>
            </a:p>
            <a:p>
              <a:pPr algn="ctr">
                <a:spcBef>
                  <a:spcPct val="0"/>
                </a:spcBef>
                <a:buClrTx/>
                <a:buSzTx/>
                <a:buFontTx/>
                <a:buNone/>
                <a:defRPr/>
              </a:pPr>
              <a:r>
                <a:rPr lang="en-US" altLang="es-EC" sz="2800" dirty="0" err="1">
                  <a:latin typeface="+mn-lt"/>
                  <a:cs typeface="Andalus" panose="02020603050405020304" pitchFamily="18" charset="-78"/>
                </a:rPr>
                <a:t>alianzas</a:t>
              </a:r>
              <a:endParaRPr lang="en-US" altLang="es-EC" sz="2800" dirty="0">
                <a:latin typeface="+mn-lt"/>
                <a:cs typeface="Andalus" panose="02020603050405020304" pitchFamily="18" charset="-78"/>
              </a:endParaRPr>
            </a:p>
          </p:txBody>
        </p:sp>
        <p:sp>
          <p:nvSpPr>
            <p:cNvPr id="22536" name="AutoShape 8"/>
            <p:cNvSpPr>
              <a:spLocks noChangeArrowheads="1"/>
            </p:cNvSpPr>
            <p:nvPr/>
          </p:nvSpPr>
          <p:spPr bwMode="auto">
            <a:xfrm>
              <a:off x="5410200" y="2005013"/>
              <a:ext cx="1828800" cy="1066800"/>
            </a:xfrm>
            <a:prstGeom prst="roundRect">
              <a:avLst>
                <a:gd name="adj" fmla="val 16667"/>
              </a:avLst>
            </a:prstGeom>
            <a:grpFill/>
            <a:ln w="28575">
              <a:solidFill>
                <a:srgbClr val="C0000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hlink"/>
                </a:buClr>
                <a:buSzPct val="120000"/>
                <a:buChar char="•"/>
                <a:defRPr sz="32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>
                <a:spcBef>
                  <a:spcPct val="20000"/>
                </a:spcBef>
                <a:buFont typeface="Tahoma" pitchFamily="34" charset="0"/>
                <a:buChar char="–"/>
                <a:defRPr sz="28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hlink"/>
                </a:buClr>
                <a:buSzPct val="120000"/>
                <a:buChar char="•"/>
                <a:defRPr sz="24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>
                <a:spcBef>
                  <a:spcPct val="20000"/>
                </a:spcBef>
                <a:buFont typeface="Tahoma" pitchFamily="34" charset="0"/>
                <a:buChar char="–"/>
                <a:defRPr sz="20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hlink"/>
                </a:buClr>
                <a:buSzPct val="80000"/>
                <a:buFont typeface="Wingdings" pitchFamily="2" charset="2"/>
                <a:buChar char="v"/>
                <a:defRPr sz="20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80000"/>
                <a:buFont typeface="Wingdings" pitchFamily="2" charset="2"/>
                <a:buChar char="v"/>
                <a:defRPr sz="20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80000"/>
                <a:buFont typeface="Wingdings" pitchFamily="2" charset="2"/>
                <a:buChar char="v"/>
                <a:defRPr sz="20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80000"/>
                <a:buFont typeface="Wingdings" pitchFamily="2" charset="2"/>
                <a:buChar char="v"/>
                <a:defRPr sz="20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80000"/>
                <a:buFont typeface="Wingdings" pitchFamily="2" charset="2"/>
                <a:buChar char="v"/>
                <a:defRPr sz="20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algn="ctr">
                <a:lnSpc>
                  <a:spcPct val="80000"/>
                </a:lnSpc>
                <a:spcBef>
                  <a:spcPct val="0"/>
                </a:spcBef>
                <a:buClrTx/>
                <a:buSzTx/>
                <a:buFontTx/>
                <a:buNone/>
                <a:defRPr/>
              </a:pPr>
              <a:r>
                <a:rPr lang="en-US" altLang="es-EC" sz="2800" dirty="0">
                  <a:latin typeface="+mn-lt"/>
                  <a:cs typeface="Andalus" panose="02020603050405020304" pitchFamily="18" charset="-78"/>
                </a:rPr>
                <a:t>6. </a:t>
              </a:r>
              <a:r>
                <a:rPr lang="en-US" altLang="es-EC" sz="2800" dirty="0" err="1">
                  <a:latin typeface="+mn-lt"/>
                  <a:cs typeface="Andalus" panose="02020603050405020304" pitchFamily="18" charset="-78"/>
                </a:rPr>
                <a:t>Resultados</a:t>
              </a:r>
              <a:r>
                <a:rPr lang="en-US" altLang="es-EC" sz="2800" dirty="0">
                  <a:latin typeface="+mn-lt"/>
                  <a:cs typeface="Andalus" panose="02020603050405020304" pitchFamily="18" charset="-78"/>
                </a:rPr>
                <a:t> </a:t>
              </a:r>
            </a:p>
            <a:p>
              <a:pPr algn="ctr">
                <a:lnSpc>
                  <a:spcPct val="80000"/>
                </a:lnSpc>
                <a:spcBef>
                  <a:spcPct val="0"/>
                </a:spcBef>
                <a:buClrTx/>
                <a:buSzTx/>
                <a:buFontTx/>
                <a:buNone/>
                <a:defRPr/>
              </a:pPr>
              <a:r>
                <a:rPr lang="en-US" altLang="es-EC" sz="2800" dirty="0" err="1">
                  <a:latin typeface="+mn-lt"/>
                  <a:cs typeface="Andalus" panose="02020603050405020304" pitchFamily="18" charset="-78"/>
                </a:rPr>
                <a:t>destinatarios</a:t>
              </a:r>
              <a:r>
                <a:rPr lang="en-US" altLang="es-EC" sz="2800" dirty="0">
                  <a:latin typeface="+mn-lt"/>
                  <a:cs typeface="Andalus" panose="02020603050405020304" pitchFamily="18" charset="-78"/>
                </a:rPr>
                <a:t> </a:t>
              </a:r>
            </a:p>
            <a:p>
              <a:pPr algn="ctr">
                <a:lnSpc>
                  <a:spcPct val="80000"/>
                </a:lnSpc>
                <a:spcBef>
                  <a:spcPct val="0"/>
                </a:spcBef>
                <a:buClrTx/>
                <a:buSzTx/>
                <a:buFontTx/>
                <a:buNone/>
                <a:defRPr/>
              </a:pPr>
              <a:r>
                <a:rPr lang="en-US" altLang="es-EC" sz="2800" dirty="0">
                  <a:latin typeface="+mn-lt"/>
                  <a:cs typeface="Andalus" panose="02020603050405020304" pitchFamily="18" charset="-78"/>
                </a:rPr>
                <a:t>y </a:t>
              </a:r>
              <a:r>
                <a:rPr lang="en-US" altLang="es-EC" sz="2800" dirty="0" err="1">
                  <a:latin typeface="+mn-lt"/>
                  <a:cs typeface="Andalus" panose="02020603050405020304" pitchFamily="18" charset="-78"/>
                </a:rPr>
                <a:t>procesos</a:t>
              </a:r>
              <a:r>
                <a:rPr lang="en-US" altLang="es-EC" sz="2800" dirty="0">
                  <a:latin typeface="+mn-lt"/>
                  <a:cs typeface="Andalus" panose="02020603050405020304" pitchFamily="18" charset="-78"/>
                </a:rPr>
                <a:t> </a:t>
              </a:r>
            </a:p>
            <a:p>
              <a:pPr algn="ctr">
                <a:lnSpc>
                  <a:spcPct val="80000"/>
                </a:lnSpc>
                <a:spcBef>
                  <a:spcPct val="0"/>
                </a:spcBef>
                <a:buClrTx/>
                <a:buSzTx/>
                <a:buFontTx/>
                <a:buNone/>
                <a:defRPr/>
              </a:pPr>
              <a:r>
                <a:rPr lang="en-US" altLang="es-EC" sz="2800" dirty="0" err="1">
                  <a:latin typeface="+mn-lt"/>
                  <a:cs typeface="Andalus" panose="02020603050405020304" pitchFamily="18" charset="-78"/>
                </a:rPr>
                <a:t>educativos</a:t>
              </a:r>
              <a:endParaRPr lang="en-US" altLang="es-EC" sz="2800" dirty="0">
                <a:latin typeface="+mn-lt"/>
                <a:cs typeface="Andalus" panose="02020603050405020304" pitchFamily="18" charset="-78"/>
              </a:endParaRPr>
            </a:p>
          </p:txBody>
        </p:sp>
        <p:sp>
          <p:nvSpPr>
            <p:cNvPr id="22537" name="AutoShape 9"/>
            <p:cNvSpPr>
              <a:spLocks noChangeArrowheads="1"/>
            </p:cNvSpPr>
            <p:nvPr/>
          </p:nvSpPr>
          <p:spPr bwMode="auto">
            <a:xfrm>
              <a:off x="5410200" y="3148013"/>
              <a:ext cx="1905000" cy="990600"/>
            </a:xfrm>
            <a:prstGeom prst="roundRect">
              <a:avLst>
                <a:gd name="adj" fmla="val 16667"/>
              </a:avLst>
            </a:prstGeom>
            <a:grpFill/>
            <a:ln w="28575">
              <a:solidFill>
                <a:srgbClr val="C0000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hlink"/>
                </a:buClr>
                <a:buSzPct val="120000"/>
                <a:buChar char="•"/>
                <a:defRPr sz="32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>
                <a:spcBef>
                  <a:spcPct val="20000"/>
                </a:spcBef>
                <a:buFont typeface="Tahoma" pitchFamily="34" charset="0"/>
                <a:buChar char="–"/>
                <a:defRPr sz="28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hlink"/>
                </a:buClr>
                <a:buSzPct val="120000"/>
                <a:buChar char="•"/>
                <a:defRPr sz="24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>
                <a:spcBef>
                  <a:spcPct val="20000"/>
                </a:spcBef>
                <a:buFont typeface="Tahoma" pitchFamily="34" charset="0"/>
                <a:buChar char="–"/>
                <a:defRPr sz="20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hlink"/>
                </a:buClr>
                <a:buSzPct val="80000"/>
                <a:buFont typeface="Wingdings" pitchFamily="2" charset="2"/>
                <a:buChar char="v"/>
                <a:defRPr sz="20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80000"/>
                <a:buFont typeface="Wingdings" pitchFamily="2" charset="2"/>
                <a:buChar char="v"/>
                <a:defRPr sz="20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80000"/>
                <a:buFont typeface="Wingdings" pitchFamily="2" charset="2"/>
                <a:buChar char="v"/>
                <a:defRPr sz="20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80000"/>
                <a:buFont typeface="Wingdings" pitchFamily="2" charset="2"/>
                <a:buChar char="v"/>
                <a:defRPr sz="20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80000"/>
                <a:buFont typeface="Wingdings" pitchFamily="2" charset="2"/>
                <a:buChar char="v"/>
                <a:defRPr sz="20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  <a:defRPr/>
              </a:pPr>
              <a:r>
                <a:rPr lang="en-US" altLang="es-EC" sz="2800" dirty="0">
                  <a:latin typeface="+mn-lt"/>
                  <a:cs typeface="Andalus" panose="02020603050405020304" pitchFamily="18" charset="-78"/>
                </a:rPr>
                <a:t>7. </a:t>
              </a:r>
              <a:r>
                <a:rPr lang="en-US" altLang="es-EC" sz="2800" dirty="0" err="1">
                  <a:latin typeface="+mn-lt"/>
                  <a:cs typeface="Andalus" panose="02020603050405020304" pitchFamily="18" charset="-78"/>
                </a:rPr>
                <a:t>Resultados</a:t>
              </a:r>
              <a:r>
                <a:rPr lang="en-US" altLang="es-EC" sz="2800" dirty="0">
                  <a:latin typeface="+mn-lt"/>
                  <a:cs typeface="Andalus" panose="02020603050405020304" pitchFamily="18" charset="-78"/>
                </a:rPr>
                <a:t> </a:t>
              </a:r>
            </a:p>
            <a:p>
              <a:pPr algn="ctr">
                <a:lnSpc>
                  <a:spcPct val="70000"/>
                </a:lnSpc>
                <a:spcBef>
                  <a:spcPct val="0"/>
                </a:spcBef>
                <a:buClrTx/>
                <a:buSzTx/>
                <a:buFontTx/>
                <a:buNone/>
                <a:defRPr/>
              </a:pPr>
              <a:r>
                <a:rPr lang="en-US" altLang="es-EC" sz="2800" dirty="0">
                  <a:latin typeface="+mn-lt"/>
                  <a:cs typeface="Andalus" panose="02020603050405020304" pitchFamily="18" charset="-78"/>
                </a:rPr>
                <a:t>del </a:t>
              </a:r>
              <a:r>
                <a:rPr lang="en-US" altLang="es-EC" sz="2800" dirty="0" err="1">
                  <a:latin typeface="+mn-lt"/>
                  <a:cs typeface="Andalus" panose="02020603050405020304" pitchFamily="18" charset="-78"/>
                </a:rPr>
                <a:t>desarrollo</a:t>
              </a:r>
              <a:r>
                <a:rPr lang="en-US" altLang="es-EC" sz="2800" dirty="0">
                  <a:latin typeface="+mn-lt"/>
                  <a:cs typeface="Andalus" panose="02020603050405020304" pitchFamily="18" charset="-78"/>
                </a:rPr>
                <a:t> de </a:t>
              </a:r>
            </a:p>
            <a:p>
              <a:pPr algn="ctr">
                <a:lnSpc>
                  <a:spcPct val="60000"/>
                </a:lnSpc>
                <a:spcBef>
                  <a:spcPct val="0"/>
                </a:spcBef>
                <a:buClrTx/>
                <a:buSzTx/>
                <a:buFontTx/>
                <a:buNone/>
                <a:defRPr/>
              </a:pPr>
              <a:r>
                <a:rPr lang="en-US" altLang="es-EC" sz="2800" dirty="0">
                  <a:latin typeface="+mn-lt"/>
                  <a:cs typeface="Andalus" panose="02020603050405020304" pitchFamily="18" charset="-78"/>
                </a:rPr>
                <a:t>las personas</a:t>
              </a:r>
            </a:p>
          </p:txBody>
        </p:sp>
        <p:sp>
          <p:nvSpPr>
            <p:cNvPr id="22538" name="AutoShape 10"/>
            <p:cNvSpPr>
              <a:spLocks noChangeArrowheads="1"/>
            </p:cNvSpPr>
            <p:nvPr/>
          </p:nvSpPr>
          <p:spPr bwMode="auto">
            <a:xfrm>
              <a:off x="5410200" y="4214813"/>
              <a:ext cx="1905000" cy="685800"/>
            </a:xfrm>
            <a:prstGeom prst="roundRect">
              <a:avLst>
                <a:gd name="adj" fmla="val 16667"/>
              </a:avLst>
            </a:prstGeom>
            <a:grpFill/>
            <a:ln w="28575">
              <a:solidFill>
                <a:schemeClr val="accent2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hlink"/>
                </a:buClr>
                <a:buSzPct val="120000"/>
                <a:buChar char="•"/>
                <a:defRPr sz="32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>
                <a:spcBef>
                  <a:spcPct val="20000"/>
                </a:spcBef>
                <a:buFont typeface="Tahoma" pitchFamily="34" charset="0"/>
                <a:buChar char="–"/>
                <a:defRPr sz="28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hlink"/>
                </a:buClr>
                <a:buSzPct val="120000"/>
                <a:buChar char="•"/>
                <a:defRPr sz="24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>
                <a:spcBef>
                  <a:spcPct val="20000"/>
                </a:spcBef>
                <a:buFont typeface="Tahoma" pitchFamily="34" charset="0"/>
                <a:buChar char="–"/>
                <a:defRPr sz="20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hlink"/>
                </a:buClr>
                <a:buSzPct val="80000"/>
                <a:buFont typeface="Wingdings" pitchFamily="2" charset="2"/>
                <a:buChar char="v"/>
                <a:defRPr sz="20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80000"/>
                <a:buFont typeface="Wingdings" pitchFamily="2" charset="2"/>
                <a:buChar char="v"/>
                <a:defRPr sz="20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80000"/>
                <a:buFont typeface="Wingdings" pitchFamily="2" charset="2"/>
                <a:buChar char="v"/>
                <a:defRPr sz="20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80000"/>
                <a:buFont typeface="Wingdings" pitchFamily="2" charset="2"/>
                <a:buChar char="v"/>
                <a:defRPr sz="20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80000"/>
                <a:buFont typeface="Wingdings" pitchFamily="2" charset="2"/>
                <a:buChar char="v"/>
                <a:defRPr sz="20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  <a:defRPr/>
              </a:pPr>
              <a:r>
                <a:rPr lang="en-US" altLang="es-EC" sz="2800" dirty="0">
                  <a:latin typeface="+mn-lt"/>
                  <a:cs typeface="Andalus" panose="02020603050405020304" pitchFamily="18" charset="-78"/>
                </a:rPr>
                <a:t>8. </a:t>
              </a:r>
              <a:r>
                <a:rPr lang="en-US" altLang="es-EC" sz="2800" dirty="0" err="1">
                  <a:latin typeface="+mn-lt"/>
                  <a:cs typeface="Andalus" panose="02020603050405020304" pitchFamily="18" charset="-78"/>
                </a:rPr>
                <a:t>Resultados</a:t>
              </a:r>
              <a:r>
                <a:rPr lang="en-US" altLang="es-EC" sz="2800" dirty="0">
                  <a:latin typeface="+mn-lt"/>
                  <a:cs typeface="Andalus" panose="02020603050405020304" pitchFamily="18" charset="-78"/>
                </a:rPr>
                <a:t> </a:t>
              </a:r>
            </a:p>
            <a:p>
              <a:pPr algn="ctr">
                <a:spcBef>
                  <a:spcPct val="0"/>
                </a:spcBef>
                <a:buClrTx/>
                <a:buSzTx/>
                <a:buFontTx/>
                <a:buNone/>
                <a:defRPr/>
              </a:pPr>
              <a:r>
                <a:rPr lang="en-US" altLang="es-EC" sz="2800" dirty="0">
                  <a:latin typeface="+mn-lt"/>
                  <a:cs typeface="Andalus" panose="02020603050405020304" pitchFamily="18" charset="-78"/>
                </a:rPr>
                <a:t>de </a:t>
              </a:r>
              <a:r>
                <a:rPr lang="en-US" altLang="es-EC" sz="2800" dirty="0" err="1">
                  <a:latin typeface="+mn-lt"/>
                  <a:cs typeface="Andalus" panose="02020603050405020304" pitchFamily="18" charset="-78"/>
                </a:rPr>
                <a:t>sociedad</a:t>
              </a:r>
              <a:endParaRPr lang="en-US" altLang="es-EC" sz="2800" dirty="0">
                <a:latin typeface="+mn-lt"/>
                <a:cs typeface="Andalus" panose="02020603050405020304" pitchFamily="18" charset="-78"/>
              </a:endParaRPr>
            </a:p>
          </p:txBody>
        </p:sp>
        <p:sp>
          <p:nvSpPr>
            <p:cNvPr id="22539" name="Text Box 11"/>
            <p:cNvSpPr txBox="1">
              <a:spLocks noChangeArrowheads="1"/>
            </p:cNvSpPr>
            <p:nvPr/>
          </p:nvSpPr>
          <p:spPr bwMode="auto">
            <a:xfrm>
              <a:off x="3158315" y="5105400"/>
              <a:ext cx="3886200" cy="755903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hlink"/>
                </a:buClr>
                <a:buSzPct val="120000"/>
                <a:buChar char="•"/>
                <a:defRPr sz="32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>
                <a:spcBef>
                  <a:spcPct val="20000"/>
                </a:spcBef>
                <a:buFont typeface="Tahoma" pitchFamily="34" charset="0"/>
                <a:buChar char="–"/>
                <a:defRPr sz="28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hlink"/>
                </a:buClr>
                <a:buSzPct val="120000"/>
                <a:buChar char="•"/>
                <a:defRPr sz="24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>
                <a:spcBef>
                  <a:spcPct val="20000"/>
                </a:spcBef>
                <a:buFont typeface="Tahoma" pitchFamily="34" charset="0"/>
                <a:buChar char="–"/>
                <a:defRPr sz="20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hlink"/>
                </a:buClr>
                <a:buSzPct val="80000"/>
                <a:buFont typeface="Wingdings" pitchFamily="2" charset="2"/>
                <a:buChar char="v"/>
                <a:defRPr sz="20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80000"/>
                <a:buFont typeface="Wingdings" pitchFamily="2" charset="2"/>
                <a:buChar char="v"/>
                <a:defRPr sz="20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80000"/>
                <a:buFont typeface="Wingdings" pitchFamily="2" charset="2"/>
                <a:buChar char="v"/>
                <a:defRPr sz="20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80000"/>
                <a:buFont typeface="Wingdings" pitchFamily="2" charset="2"/>
                <a:buChar char="v"/>
                <a:defRPr sz="20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80000"/>
                <a:buFont typeface="Wingdings" pitchFamily="2" charset="2"/>
                <a:buChar char="v"/>
                <a:defRPr sz="20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  <a:defRPr/>
              </a:pPr>
              <a:r>
                <a:rPr lang="en-US" altLang="es-EC" b="1" dirty="0">
                  <a:solidFill>
                    <a:srgbClr val="C00000"/>
                  </a:solidFill>
                  <a:latin typeface="Times" pitchFamily="18" charset="0"/>
                </a:rPr>
                <a:t>INNOVACIÓN Y </a:t>
              </a:r>
            </a:p>
            <a:p>
              <a:pPr algn="ctr">
                <a:spcBef>
                  <a:spcPct val="0"/>
                </a:spcBef>
                <a:buClrTx/>
                <a:buSzTx/>
                <a:buFontTx/>
                <a:buNone/>
                <a:defRPr/>
              </a:pPr>
              <a:r>
                <a:rPr lang="en-US" altLang="es-EC" b="1" dirty="0">
                  <a:solidFill>
                    <a:srgbClr val="C00000"/>
                  </a:solidFill>
                  <a:latin typeface="Times" pitchFamily="18" charset="0"/>
                </a:rPr>
                <a:t>MEJORA CONTINUA</a:t>
              </a:r>
            </a:p>
          </p:txBody>
        </p:sp>
        <p:sp>
          <p:nvSpPr>
            <p:cNvPr id="22540" name="Text Box 12"/>
            <p:cNvSpPr txBox="1">
              <a:spLocks noChangeArrowheads="1"/>
            </p:cNvSpPr>
            <p:nvPr/>
          </p:nvSpPr>
          <p:spPr bwMode="auto">
            <a:xfrm>
              <a:off x="1815983" y="848126"/>
              <a:ext cx="2460977" cy="1036668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hlink"/>
                </a:buClr>
                <a:buSzPct val="120000"/>
                <a:buChar char="•"/>
                <a:defRPr sz="32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>
                <a:spcBef>
                  <a:spcPct val="20000"/>
                </a:spcBef>
                <a:buFont typeface="Tahoma" pitchFamily="34" charset="0"/>
                <a:buChar char="–"/>
                <a:defRPr sz="28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hlink"/>
                </a:buClr>
                <a:buSzPct val="120000"/>
                <a:buChar char="•"/>
                <a:defRPr sz="24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>
                <a:spcBef>
                  <a:spcPct val="20000"/>
                </a:spcBef>
                <a:buFont typeface="Tahoma" pitchFamily="34" charset="0"/>
                <a:buChar char="–"/>
                <a:defRPr sz="20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hlink"/>
                </a:buClr>
                <a:buSzPct val="80000"/>
                <a:buFont typeface="Wingdings" pitchFamily="2" charset="2"/>
                <a:buChar char="v"/>
                <a:defRPr sz="20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80000"/>
                <a:buFont typeface="Wingdings" pitchFamily="2" charset="2"/>
                <a:buChar char="v"/>
                <a:defRPr sz="20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80000"/>
                <a:buFont typeface="Wingdings" pitchFamily="2" charset="2"/>
                <a:buChar char="v"/>
                <a:defRPr sz="20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80000"/>
                <a:buFont typeface="Wingdings" pitchFamily="2" charset="2"/>
                <a:buChar char="v"/>
                <a:defRPr sz="20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80000"/>
                <a:buFont typeface="Wingdings" pitchFamily="2" charset="2"/>
                <a:buChar char="v"/>
                <a:defRPr sz="20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  <a:defRPr/>
              </a:pPr>
              <a:r>
                <a:rPr lang="en-US" altLang="es-EC" sz="3000" b="1" dirty="0">
                  <a:solidFill>
                    <a:srgbClr val="C00000"/>
                  </a:solidFill>
                  <a:latin typeface="Times" pitchFamily="18" charset="0"/>
                </a:rPr>
                <a:t>PROCESOS</a:t>
              </a:r>
            </a:p>
            <a:p>
              <a:pPr>
                <a:spcBef>
                  <a:spcPct val="0"/>
                </a:spcBef>
                <a:buClrTx/>
                <a:buSzTx/>
                <a:buFontTx/>
                <a:buNone/>
                <a:defRPr/>
              </a:pPr>
              <a:r>
                <a:rPr lang="en-US" altLang="es-EC" sz="3000" b="1" dirty="0">
                  <a:solidFill>
                    <a:srgbClr val="C00000"/>
                  </a:solidFill>
                  <a:latin typeface="Times" pitchFamily="18" charset="0"/>
                </a:rPr>
                <a:t>FACILITADORES</a:t>
              </a:r>
            </a:p>
            <a:p>
              <a:pPr>
                <a:spcBef>
                  <a:spcPct val="0"/>
                </a:spcBef>
                <a:buClrTx/>
                <a:buSzTx/>
                <a:buFontTx/>
                <a:buNone/>
                <a:defRPr/>
              </a:pPr>
              <a:r>
                <a:rPr lang="en-US" altLang="es-EC" sz="3000" dirty="0">
                  <a:solidFill>
                    <a:srgbClr val="C00000"/>
                  </a:solidFill>
                  <a:latin typeface="Times" pitchFamily="18" charset="0"/>
                </a:rPr>
                <a:t>(¿</a:t>
              </a:r>
              <a:r>
                <a:rPr lang="en-US" altLang="es-EC" sz="3000" dirty="0" err="1">
                  <a:solidFill>
                    <a:srgbClr val="C00000"/>
                  </a:solidFill>
                  <a:latin typeface="Times" pitchFamily="18" charset="0"/>
                </a:rPr>
                <a:t>Cómo</a:t>
              </a:r>
              <a:r>
                <a:rPr lang="en-US" altLang="es-EC" sz="3000" dirty="0">
                  <a:solidFill>
                    <a:srgbClr val="C00000"/>
                  </a:solidFill>
                  <a:latin typeface="Times" pitchFamily="18" charset="0"/>
                </a:rPr>
                <a:t> se </a:t>
              </a:r>
              <a:r>
                <a:rPr lang="en-US" altLang="es-EC" sz="3000" dirty="0" err="1">
                  <a:solidFill>
                    <a:srgbClr val="C00000"/>
                  </a:solidFill>
                  <a:latin typeface="Times" pitchFamily="18" charset="0"/>
                </a:rPr>
                <a:t>alcanza</a:t>
              </a:r>
              <a:r>
                <a:rPr lang="en-US" altLang="es-EC" sz="3000" dirty="0">
                  <a:solidFill>
                    <a:srgbClr val="C00000"/>
                  </a:solidFill>
                  <a:latin typeface="Times" pitchFamily="18" charset="0"/>
                </a:rPr>
                <a:t>?)</a:t>
              </a:r>
            </a:p>
          </p:txBody>
        </p:sp>
        <p:sp>
          <p:nvSpPr>
            <p:cNvPr id="22541" name="Text Box 13"/>
            <p:cNvSpPr txBox="1">
              <a:spLocks noChangeArrowheads="1"/>
            </p:cNvSpPr>
            <p:nvPr/>
          </p:nvSpPr>
          <p:spPr bwMode="auto">
            <a:xfrm>
              <a:off x="5278330" y="832232"/>
              <a:ext cx="2383135" cy="755903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hlink"/>
                </a:buClr>
                <a:buSzPct val="120000"/>
                <a:buChar char="•"/>
                <a:defRPr sz="32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>
                <a:spcBef>
                  <a:spcPct val="20000"/>
                </a:spcBef>
                <a:buFont typeface="Tahoma" pitchFamily="34" charset="0"/>
                <a:buChar char="–"/>
                <a:defRPr sz="28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hlink"/>
                </a:buClr>
                <a:buSzPct val="120000"/>
                <a:buChar char="•"/>
                <a:defRPr sz="24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>
                <a:spcBef>
                  <a:spcPct val="20000"/>
                </a:spcBef>
                <a:buFont typeface="Tahoma" pitchFamily="34" charset="0"/>
                <a:buChar char="–"/>
                <a:defRPr sz="20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hlink"/>
                </a:buClr>
                <a:buSzPct val="80000"/>
                <a:buFont typeface="Wingdings" pitchFamily="2" charset="2"/>
                <a:buChar char="v"/>
                <a:defRPr sz="20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80000"/>
                <a:buFont typeface="Wingdings" pitchFamily="2" charset="2"/>
                <a:buChar char="v"/>
                <a:defRPr sz="20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80000"/>
                <a:buFont typeface="Wingdings" pitchFamily="2" charset="2"/>
                <a:buChar char="v"/>
                <a:defRPr sz="20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80000"/>
                <a:buFont typeface="Wingdings" pitchFamily="2" charset="2"/>
                <a:buChar char="v"/>
                <a:defRPr sz="20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80000"/>
                <a:buFont typeface="Wingdings" pitchFamily="2" charset="2"/>
                <a:buChar char="v"/>
                <a:defRPr sz="20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  <a:defRPr/>
              </a:pPr>
              <a:r>
                <a:rPr lang="en-US" altLang="es-EC" b="1" dirty="0">
                  <a:solidFill>
                    <a:srgbClr val="C00000"/>
                  </a:solidFill>
                  <a:latin typeface="Times" pitchFamily="18" charset="0"/>
                </a:rPr>
                <a:t>RESULTADOS</a:t>
              </a:r>
            </a:p>
            <a:p>
              <a:pPr>
                <a:spcBef>
                  <a:spcPct val="0"/>
                </a:spcBef>
                <a:buClrTx/>
                <a:buSzTx/>
                <a:buFontTx/>
                <a:buNone/>
                <a:defRPr/>
              </a:pPr>
              <a:r>
                <a:rPr lang="en-US" altLang="es-EC" dirty="0">
                  <a:solidFill>
                    <a:srgbClr val="C00000"/>
                  </a:solidFill>
                  <a:latin typeface="Times" pitchFamily="18" charset="0"/>
                </a:rPr>
                <a:t>(¿</a:t>
              </a:r>
              <a:r>
                <a:rPr lang="en-US" altLang="es-EC" dirty="0" err="1">
                  <a:solidFill>
                    <a:srgbClr val="C00000"/>
                  </a:solidFill>
                  <a:latin typeface="Times" pitchFamily="18" charset="0"/>
                </a:rPr>
                <a:t>Qué</a:t>
              </a:r>
              <a:r>
                <a:rPr lang="en-US" altLang="es-EC" dirty="0">
                  <a:solidFill>
                    <a:srgbClr val="C00000"/>
                  </a:solidFill>
                  <a:latin typeface="Times" pitchFamily="18" charset="0"/>
                </a:rPr>
                <a:t> se </a:t>
              </a:r>
              <a:r>
                <a:rPr lang="en-US" altLang="es-EC" dirty="0" err="1">
                  <a:solidFill>
                    <a:srgbClr val="C00000"/>
                  </a:solidFill>
                  <a:latin typeface="Times" pitchFamily="18" charset="0"/>
                </a:rPr>
                <a:t>alcanza</a:t>
              </a:r>
              <a:r>
                <a:rPr lang="en-US" altLang="es-EC" dirty="0">
                  <a:solidFill>
                    <a:srgbClr val="C00000"/>
                  </a:solidFill>
                  <a:latin typeface="Times" pitchFamily="18" charset="0"/>
                </a:rPr>
                <a:t>?)</a:t>
              </a:r>
            </a:p>
          </p:txBody>
        </p:sp>
        <p:sp>
          <p:nvSpPr>
            <p:cNvPr id="22544" name="AutoShape 17"/>
            <p:cNvSpPr>
              <a:spLocks noChangeArrowheads="1"/>
            </p:cNvSpPr>
            <p:nvPr/>
          </p:nvSpPr>
          <p:spPr bwMode="auto">
            <a:xfrm>
              <a:off x="3049487" y="-196029"/>
              <a:ext cx="5789713" cy="2341138"/>
            </a:xfrm>
            <a:custGeom>
              <a:avLst/>
              <a:gdLst>
                <a:gd name="T0" fmla="*/ 2147483646 w 21600"/>
                <a:gd name="T1" fmla="*/ 2147483646 h 21600"/>
                <a:gd name="T2" fmla="*/ 2147483646 w 21600"/>
                <a:gd name="T3" fmla="*/ 2147483646 h 21600"/>
                <a:gd name="T4" fmla="*/ 2147483646 w 21600"/>
                <a:gd name="T5" fmla="*/ 2147483646 h 21600"/>
                <a:gd name="T6" fmla="*/ 2147483646 w 21600"/>
                <a:gd name="T7" fmla="*/ 2147483646 h 21600"/>
                <a:gd name="T8" fmla="*/ 2147483646 w 21600"/>
                <a:gd name="T9" fmla="*/ 2147483646 h 21600"/>
                <a:gd name="T10" fmla="*/ 2147483646 w 21600"/>
                <a:gd name="T11" fmla="*/ 2147483646 h 2160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3163 w 21600"/>
                <a:gd name="T19" fmla="*/ 3163 h 21600"/>
                <a:gd name="T20" fmla="*/ 18437 w 21600"/>
                <a:gd name="T21" fmla="*/ 18437 h 2160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1600" h="21600">
                  <a:moveTo>
                    <a:pt x="18558" y="8646"/>
                  </a:moveTo>
                  <a:cubicBezTo>
                    <a:pt x="17590" y="5160"/>
                    <a:pt x="14417" y="2748"/>
                    <a:pt x="10800" y="2748"/>
                  </a:cubicBezTo>
                  <a:cubicBezTo>
                    <a:pt x="10148" y="2747"/>
                    <a:pt x="9499" y="2827"/>
                    <a:pt x="8867" y="2983"/>
                  </a:cubicBezTo>
                  <a:lnTo>
                    <a:pt x="8207" y="315"/>
                  </a:lnTo>
                  <a:cubicBezTo>
                    <a:pt x="9056" y="105"/>
                    <a:pt x="9926" y="-1"/>
                    <a:pt x="10800" y="0"/>
                  </a:cubicBezTo>
                  <a:cubicBezTo>
                    <a:pt x="15652" y="0"/>
                    <a:pt x="19908" y="3235"/>
                    <a:pt x="21206" y="7911"/>
                  </a:cubicBezTo>
                  <a:lnTo>
                    <a:pt x="23808" y="7188"/>
                  </a:lnTo>
                  <a:lnTo>
                    <a:pt x="20972" y="12204"/>
                  </a:lnTo>
                  <a:lnTo>
                    <a:pt x="15956" y="9368"/>
                  </a:lnTo>
                  <a:lnTo>
                    <a:pt x="18558" y="8646"/>
                  </a:lnTo>
                  <a:close/>
                </a:path>
              </a:pathLst>
            </a:custGeom>
            <a:solidFill>
              <a:schemeClr val="tx2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es-EC" sz="2100">
                <a:solidFill>
                  <a:schemeClr val="tx2"/>
                </a:solidFill>
              </a:endParaRPr>
            </a:p>
          </p:txBody>
        </p:sp>
        <p:sp>
          <p:nvSpPr>
            <p:cNvPr id="22545" name="AutoShape 18"/>
            <p:cNvSpPr>
              <a:spLocks noChangeArrowheads="1"/>
            </p:cNvSpPr>
            <p:nvPr/>
          </p:nvSpPr>
          <p:spPr bwMode="auto">
            <a:xfrm flipH="1" flipV="1">
              <a:off x="1143000" y="3505200"/>
              <a:ext cx="7696200" cy="3048000"/>
            </a:xfrm>
            <a:custGeom>
              <a:avLst/>
              <a:gdLst>
                <a:gd name="T0" fmla="*/ 2147483646 w 21600"/>
                <a:gd name="T1" fmla="*/ 2147483646 h 21600"/>
                <a:gd name="T2" fmla="*/ 2147483646 w 21600"/>
                <a:gd name="T3" fmla="*/ 2147483646 h 21600"/>
                <a:gd name="T4" fmla="*/ 2147483646 w 21600"/>
                <a:gd name="T5" fmla="*/ 2147483646 h 21600"/>
                <a:gd name="T6" fmla="*/ 2147483646 w 21600"/>
                <a:gd name="T7" fmla="*/ 2147483646 h 21600"/>
                <a:gd name="T8" fmla="*/ 2147483646 w 21600"/>
                <a:gd name="T9" fmla="*/ 2147483646 h 21600"/>
                <a:gd name="T10" fmla="*/ 2147483646 w 21600"/>
                <a:gd name="T11" fmla="*/ 2147483646 h 2160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3163 w 21600"/>
                <a:gd name="T19" fmla="*/ 3163 h 21600"/>
                <a:gd name="T20" fmla="*/ 18437 w 21600"/>
                <a:gd name="T21" fmla="*/ 18437 h 2160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1600" h="21600">
                  <a:moveTo>
                    <a:pt x="18558" y="8646"/>
                  </a:moveTo>
                  <a:cubicBezTo>
                    <a:pt x="17590" y="5160"/>
                    <a:pt x="14417" y="2748"/>
                    <a:pt x="10800" y="2748"/>
                  </a:cubicBezTo>
                  <a:cubicBezTo>
                    <a:pt x="6402" y="2747"/>
                    <a:pt x="2818" y="6275"/>
                    <a:pt x="2749" y="10672"/>
                  </a:cubicBezTo>
                  <a:lnTo>
                    <a:pt x="1" y="10628"/>
                  </a:lnTo>
                  <a:cubicBezTo>
                    <a:pt x="94" y="4731"/>
                    <a:pt x="4902" y="-1"/>
                    <a:pt x="10800" y="0"/>
                  </a:cubicBezTo>
                  <a:cubicBezTo>
                    <a:pt x="15652" y="0"/>
                    <a:pt x="19908" y="3235"/>
                    <a:pt x="21206" y="7911"/>
                  </a:cubicBezTo>
                  <a:lnTo>
                    <a:pt x="23808" y="7188"/>
                  </a:lnTo>
                  <a:lnTo>
                    <a:pt x="20972" y="12204"/>
                  </a:lnTo>
                  <a:lnTo>
                    <a:pt x="15956" y="9368"/>
                  </a:lnTo>
                  <a:lnTo>
                    <a:pt x="18558" y="8646"/>
                  </a:lnTo>
                  <a:close/>
                </a:path>
              </a:pathLst>
            </a:custGeom>
            <a:solidFill>
              <a:schemeClr val="tx2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es-EC" sz="2100">
                <a:solidFill>
                  <a:schemeClr val="tx2"/>
                </a:solidFill>
              </a:endParaRPr>
            </a:p>
          </p:txBody>
        </p:sp>
      </p:grpSp>
      <p:sp>
        <p:nvSpPr>
          <p:cNvPr id="19" name="AutoShape 17"/>
          <p:cNvSpPr>
            <a:spLocks noChangeArrowheads="1"/>
          </p:cNvSpPr>
          <p:nvPr/>
        </p:nvSpPr>
        <p:spPr bwMode="auto">
          <a:xfrm rot="19983325">
            <a:off x="631083" y="1259285"/>
            <a:ext cx="8002124" cy="3318118"/>
          </a:xfrm>
          <a:custGeom>
            <a:avLst/>
            <a:gdLst>
              <a:gd name="T0" fmla="*/ 2147483646 w 21600"/>
              <a:gd name="T1" fmla="*/ 2147483646 h 21600"/>
              <a:gd name="T2" fmla="*/ 2147483646 w 21600"/>
              <a:gd name="T3" fmla="*/ 2147483646 h 21600"/>
              <a:gd name="T4" fmla="*/ 2147483646 w 21600"/>
              <a:gd name="T5" fmla="*/ 2147483646 h 21600"/>
              <a:gd name="T6" fmla="*/ 2147483646 w 21600"/>
              <a:gd name="T7" fmla="*/ 2147483646 h 21600"/>
              <a:gd name="T8" fmla="*/ 2147483646 w 21600"/>
              <a:gd name="T9" fmla="*/ 2147483646 h 21600"/>
              <a:gd name="T10" fmla="*/ 2147483646 w 21600"/>
              <a:gd name="T11" fmla="*/ 2147483646 h 2160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3163 w 21600"/>
              <a:gd name="T19" fmla="*/ 3163 h 21600"/>
              <a:gd name="T20" fmla="*/ 18437 w 21600"/>
              <a:gd name="T21" fmla="*/ 18437 h 2160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1600" h="21600">
                <a:moveTo>
                  <a:pt x="18558" y="8646"/>
                </a:moveTo>
                <a:cubicBezTo>
                  <a:pt x="17590" y="5160"/>
                  <a:pt x="14417" y="2748"/>
                  <a:pt x="10800" y="2748"/>
                </a:cubicBezTo>
                <a:cubicBezTo>
                  <a:pt x="10148" y="2747"/>
                  <a:pt x="9499" y="2827"/>
                  <a:pt x="8867" y="2983"/>
                </a:cubicBezTo>
                <a:lnTo>
                  <a:pt x="8207" y="315"/>
                </a:lnTo>
                <a:cubicBezTo>
                  <a:pt x="9056" y="105"/>
                  <a:pt x="9926" y="-1"/>
                  <a:pt x="10800" y="0"/>
                </a:cubicBezTo>
                <a:cubicBezTo>
                  <a:pt x="15652" y="0"/>
                  <a:pt x="19908" y="3235"/>
                  <a:pt x="21206" y="7911"/>
                </a:cubicBezTo>
                <a:lnTo>
                  <a:pt x="23808" y="7188"/>
                </a:lnTo>
                <a:lnTo>
                  <a:pt x="20972" y="12204"/>
                </a:lnTo>
                <a:lnTo>
                  <a:pt x="15956" y="9368"/>
                </a:lnTo>
                <a:lnTo>
                  <a:pt x="18558" y="8646"/>
                </a:lnTo>
                <a:close/>
              </a:path>
            </a:pathLst>
          </a:custGeom>
          <a:solidFill>
            <a:schemeClr val="tx2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s-EC" sz="2100">
              <a:solidFill>
                <a:schemeClr val="tx2"/>
              </a:solidFill>
            </a:endParaRPr>
          </a:p>
        </p:txBody>
      </p:sp>
      <p:pic>
        <p:nvPicPr>
          <p:cNvPr id="20" name="Imagen 19" descr="Imagen que contiene dibujo&#10;&#10;Descripción generada automáticamente">
            <a:extLst>
              <a:ext uri="{FF2B5EF4-FFF2-40B4-BE49-F238E27FC236}">
                <a16:creationId xmlns:a16="http://schemas.microsoft.com/office/drawing/2014/main" id="{9BC81803-8BA6-4074-AE6E-5DC4F756997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27607" y="1257300"/>
            <a:ext cx="922021" cy="1024468"/>
          </a:xfrm>
          <a:prstGeom prst="rect">
            <a:avLst/>
          </a:prstGeom>
        </p:spPr>
      </p:pic>
      <p:pic>
        <p:nvPicPr>
          <p:cNvPr id="21" name="Imagen 20" descr="Imagen que contiene plato, señal&#10;&#10;Descripción generada automáticamente">
            <a:extLst>
              <a:ext uri="{FF2B5EF4-FFF2-40B4-BE49-F238E27FC236}">
                <a16:creationId xmlns:a16="http://schemas.microsoft.com/office/drawing/2014/main" id="{075CB4CD-870B-4121-B785-A40CE704F71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0" y="377943"/>
            <a:ext cx="1773237" cy="552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8766848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10"/>
          <p:cNvSpPr txBox="1"/>
          <p:nvPr/>
        </p:nvSpPr>
        <p:spPr>
          <a:xfrm>
            <a:off x="4343400" y="1333500"/>
            <a:ext cx="9639300" cy="203132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lvl="1" algn="ctr">
              <a:spcBef>
                <a:spcPct val="0"/>
              </a:spcBef>
              <a:buClr>
                <a:srgbClr val="FFC000"/>
              </a:buClr>
              <a:defRPr/>
            </a:pPr>
            <a:r>
              <a:rPr lang="es-ES" sz="4400" dirty="0">
                <a:latin typeface="Arial Narrow" panose="020B0606020202030204" pitchFamily="34" charset="0"/>
                <a:cs typeface="Andalus" panose="02020603050405020304" pitchFamily="18" charset="-78"/>
              </a:rPr>
              <a:t>PROCESO DE GARANTÍA DE CALIDAD PARA LA EDUCACIÓN ENLÍNEA Y  A DISTANCIA   (</a:t>
            </a:r>
            <a:r>
              <a:rPr lang="es-EC" sz="4400" dirty="0">
                <a:latin typeface="Arial Narrow" panose="020B0606020202030204" pitchFamily="34" charset="0"/>
                <a:cs typeface="Andalus" panose="02020603050405020304" pitchFamily="18" charset="-78"/>
              </a:rPr>
              <a:t>SLOAN-C/CALED)</a:t>
            </a:r>
          </a:p>
        </p:txBody>
      </p:sp>
      <p:sp>
        <p:nvSpPr>
          <p:cNvPr id="16" name="Rectángulo 15">
            <a:extLst>
              <a:ext uri="{FF2B5EF4-FFF2-40B4-BE49-F238E27FC236}">
                <a16:creationId xmlns:a16="http://schemas.microsoft.com/office/drawing/2014/main" id="{14D08FE1-2E63-4658-8579-280BD0940871}"/>
              </a:ext>
            </a:extLst>
          </p:cNvPr>
          <p:cNvSpPr/>
          <p:nvPr/>
        </p:nvSpPr>
        <p:spPr>
          <a:xfrm>
            <a:off x="4864100" y="4381500"/>
            <a:ext cx="9144000" cy="378565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s-MX" sz="60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ll MT" panose="02020503060305020303" pitchFamily="18" charset="0"/>
                <a:ea typeface="+mj-ea"/>
                <a:cs typeface="+mj-cs"/>
              </a:rPr>
              <a:t>Tarjeta de Puntuación (SCCQAP)</a:t>
            </a:r>
          </a:p>
          <a:p>
            <a:pPr algn="ctr"/>
            <a:r>
              <a:rPr lang="es-MX" sz="60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ll MT" panose="02020503060305020303" pitchFamily="18" charset="0"/>
                <a:ea typeface="+mj-ea"/>
                <a:cs typeface="+mj-cs"/>
              </a:rPr>
              <a:t>Evaluación de Programas en Línea</a:t>
            </a:r>
            <a:endParaRPr lang="es-EC" sz="6000" b="1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ell MT" panose="02020503060305020303" pitchFamily="18" charset="0"/>
              <a:ea typeface="+mj-ea"/>
              <a:cs typeface="+mj-cs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2 Rectángulo">
            <a:extLst>
              <a:ext uri="{FF2B5EF4-FFF2-40B4-BE49-F238E27FC236}">
                <a16:creationId xmlns:a16="http://schemas.microsoft.com/office/drawing/2014/main" id="{092F12DC-541B-4864-97F1-842499EBE1A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67200" y="501818"/>
            <a:ext cx="10407144" cy="9333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spcBef>
                <a:spcPct val="20000"/>
              </a:spcBef>
              <a:buFont typeface="Tahoma" pitchFamily="34" charset="0"/>
              <a:buChar char="–"/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spcBef>
                <a:spcPct val="20000"/>
              </a:spcBef>
              <a:buFont typeface="Tahoma" pitchFamily="34" charset="0"/>
              <a:buChar char="–"/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 defTabSz="1828800">
              <a:lnSpc>
                <a:spcPct val="90000"/>
              </a:lnSpc>
              <a:spcBef>
                <a:spcPct val="50000"/>
              </a:spcBef>
              <a:buClrTx/>
              <a:buSzTx/>
              <a:buNone/>
              <a:defRPr/>
            </a:pPr>
            <a:r>
              <a:rPr lang="es-ES" altLang="es-EC" sz="60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ll MT" panose="02020503060305020303" pitchFamily="18" charset="0"/>
                <a:ea typeface="+mj-ea"/>
                <a:cs typeface="+mj-cs"/>
                <a:sym typeface="Arial"/>
              </a:rPr>
              <a:t>LA TARJETA COMPRENDE:</a:t>
            </a:r>
          </a:p>
        </p:txBody>
      </p:sp>
      <p:graphicFrame>
        <p:nvGraphicFramePr>
          <p:cNvPr id="17" name="3 Tabla">
            <a:extLst>
              <a:ext uri="{FF2B5EF4-FFF2-40B4-BE49-F238E27FC236}">
                <a16:creationId xmlns:a16="http://schemas.microsoft.com/office/drawing/2014/main" id="{98F204CA-6EF0-4DFD-BE48-1B34AC36366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99593714"/>
              </p:ext>
            </p:extLst>
          </p:nvPr>
        </p:nvGraphicFramePr>
        <p:xfrm>
          <a:off x="1360460" y="1714500"/>
          <a:ext cx="15606003" cy="8070682"/>
        </p:xfrm>
        <a:graphic>
          <a:graphicData uri="http://schemas.openxmlformats.org/drawingml/2006/table">
            <a:tbl>
              <a:tblPr firstRow="1" firstCol="1" bandRow="1">
                <a:tableStyleId>{69CF1AB2-1976-4502-BF36-3FF5EA218861}</a:tableStyleId>
              </a:tblPr>
              <a:tblGrid>
                <a:gridCol w="130681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81946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47972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72386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C" sz="3200" u="none" strike="noStrike" kern="1200" cap="none" normalizeH="0" baseline="0" dirty="0">
                          <a:ln>
                            <a:noFill/>
                          </a:ln>
                          <a:effectLst/>
                        </a:rPr>
                        <a:t> </a:t>
                      </a:r>
                      <a:endParaRPr kumimoji="0" lang="es-EC" sz="3200" u="none" strike="noStrike" kern="1200" cap="none" normalizeH="0" baseline="0" dirty="0">
                        <a:ln>
                          <a:noFill/>
                        </a:ln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4370" marR="6437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C" sz="3200" u="none" strike="noStrike" kern="1200" cap="none" normalizeH="0" baseline="0" dirty="0">
                          <a:ln>
                            <a:noFill/>
                          </a:ln>
                          <a:effectLst/>
                        </a:rPr>
                        <a:t>CATEGORIAS</a:t>
                      </a:r>
                      <a:endParaRPr kumimoji="0" lang="es-EC" sz="3200" u="none" strike="noStrike" kern="1200" cap="none" normalizeH="0" baseline="0" dirty="0">
                        <a:ln>
                          <a:noFill/>
                        </a:ln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4370" marR="6437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C" sz="3200" u="none" strike="noStrike" kern="1200" cap="none" normalizeH="0" baseline="0" dirty="0">
                          <a:ln>
                            <a:noFill/>
                          </a:ln>
                          <a:effectLst/>
                        </a:rPr>
                        <a:t>INDICADORES</a:t>
                      </a:r>
                      <a:endParaRPr kumimoji="0" lang="es-EC" sz="3200" u="none" strike="noStrike" kern="1200" cap="none" normalizeH="0" baseline="0" dirty="0">
                        <a:ln>
                          <a:noFill/>
                        </a:ln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5828" marR="85828" marT="35152" marB="35152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2875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C" sz="3200" b="0" u="none" strike="noStrike" kern="1200" cap="none" normalizeH="0" baseline="0" dirty="0">
                          <a:ln>
                            <a:noFill/>
                          </a:ln>
                          <a:effectLst/>
                        </a:rPr>
                        <a:t>1.</a:t>
                      </a:r>
                      <a:endParaRPr kumimoji="0" lang="es-EC" sz="3200" b="0" u="none" strike="noStrike" kern="1200" cap="none" normalizeH="0" baseline="0" dirty="0">
                        <a:ln>
                          <a:noFill/>
                        </a:ln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4370" marR="6437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u="none" strike="noStrike" kern="1200" cap="none" normalizeH="0" baseline="0" dirty="0">
                          <a:ln>
                            <a:noFill/>
                          </a:ln>
                          <a:effectLst/>
                        </a:rPr>
                        <a:t> APOYO INSTITUCIONAL</a:t>
                      </a:r>
                      <a:endParaRPr kumimoji="0" lang="es-EC" sz="3200" u="none" strike="noStrike" kern="1200" cap="none" normalizeH="0" baseline="0" dirty="0">
                        <a:ln>
                          <a:noFill/>
                        </a:ln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4370" marR="6437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C" sz="3200" u="none" strike="noStrike" kern="1200" cap="none" normalizeH="0" baseline="0" dirty="0">
                          <a:ln>
                            <a:noFill/>
                          </a:ln>
                          <a:effectLst/>
                        </a:rPr>
                        <a:t>8</a:t>
                      </a:r>
                      <a:endParaRPr kumimoji="0" lang="es-EC" sz="3200" u="none" strike="noStrike" kern="1200" cap="none" normalizeH="0" baseline="0" dirty="0">
                        <a:ln>
                          <a:noFill/>
                        </a:ln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5828" marR="85828" marT="35152" marB="35152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7947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C" sz="3200" b="0" u="none" strike="noStrike" kern="1200" cap="none" normalizeH="0" baseline="0" dirty="0">
                          <a:ln>
                            <a:noFill/>
                          </a:ln>
                          <a:effectLst/>
                        </a:rPr>
                        <a:t>2.</a:t>
                      </a:r>
                      <a:endParaRPr kumimoji="0" lang="es-EC" sz="3200" b="0" u="none" strike="noStrike" kern="1200" cap="none" normalizeH="0" baseline="0" dirty="0">
                        <a:ln>
                          <a:noFill/>
                        </a:ln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4370" marR="6437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C" sz="3200" u="none" strike="noStrike" kern="1200" cap="none" normalizeH="0" baseline="0" dirty="0">
                          <a:ln>
                            <a:noFill/>
                          </a:ln>
                          <a:effectLst/>
                        </a:rPr>
                        <a:t>APOYO TECNOLÓGICO</a:t>
                      </a:r>
                      <a:endParaRPr kumimoji="0" lang="es-EC" sz="3200" u="none" strike="noStrike" kern="1200" cap="none" normalizeH="0" baseline="0" dirty="0">
                        <a:ln>
                          <a:noFill/>
                        </a:ln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4370" marR="6437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C" sz="3200" u="none" strike="noStrike" kern="1200" cap="none" normalizeH="0" baseline="0" dirty="0">
                          <a:ln>
                            <a:noFill/>
                          </a:ln>
                          <a:effectLst/>
                        </a:rPr>
                        <a:t>8</a:t>
                      </a:r>
                      <a:endParaRPr kumimoji="0" lang="es-EC" sz="3200" u="none" strike="noStrike" kern="1200" cap="none" normalizeH="0" baseline="0" dirty="0">
                        <a:ln>
                          <a:noFill/>
                        </a:ln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5828" marR="85828" marT="35152" marB="35152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03699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C" sz="3200" b="0" u="none" strike="noStrike" kern="1200" cap="none" normalizeH="0" baseline="0" dirty="0">
                          <a:ln>
                            <a:noFill/>
                          </a:ln>
                          <a:effectLst/>
                        </a:rPr>
                        <a:t>3.</a:t>
                      </a:r>
                      <a:endParaRPr kumimoji="0" lang="es-EC" sz="3200" b="0" u="none" strike="noStrike" kern="1200" cap="none" normalizeH="0" baseline="0" dirty="0">
                        <a:ln>
                          <a:noFill/>
                        </a:ln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4370" marR="6437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C" sz="3200" u="none" strike="noStrike" kern="1200" cap="none" normalizeH="0" baseline="0" dirty="0">
                          <a:ln>
                            <a:noFill/>
                          </a:ln>
                          <a:effectLst/>
                        </a:rPr>
                        <a:t>DESARROLLO Y DISEÑO INSTRUCCIONAL DE LOS  CURSOS EN LÍNEA</a:t>
                      </a:r>
                      <a:endParaRPr kumimoji="0" lang="es-EC" sz="3200" u="none" strike="noStrike" kern="1200" cap="none" normalizeH="0" baseline="0" dirty="0">
                        <a:ln>
                          <a:noFill/>
                        </a:ln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4370" marR="6437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C" sz="3200" u="none" strike="noStrike" kern="1200" cap="none" normalizeH="0" baseline="0" dirty="0">
                          <a:ln>
                            <a:noFill/>
                          </a:ln>
                          <a:effectLst/>
                        </a:rPr>
                        <a:t>20</a:t>
                      </a:r>
                      <a:endParaRPr kumimoji="0" lang="es-EC" sz="3200" u="none" strike="noStrike" kern="1200" cap="none" normalizeH="0" baseline="0" dirty="0">
                        <a:ln>
                          <a:noFill/>
                        </a:ln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5828" marR="85828" marT="35152" marB="35152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7947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C" sz="3200" b="0" u="none" strike="noStrike" kern="1200" cap="none" normalizeH="0" baseline="0" dirty="0">
                          <a:ln>
                            <a:noFill/>
                          </a:ln>
                          <a:effectLst/>
                        </a:rPr>
                        <a:t>4.</a:t>
                      </a:r>
                      <a:endParaRPr kumimoji="0" lang="es-EC" sz="3200" b="0" u="none" strike="noStrike" kern="1200" cap="none" normalizeH="0" baseline="0" dirty="0">
                        <a:ln>
                          <a:noFill/>
                        </a:ln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4370" marR="6437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C" sz="3200" u="none" strike="noStrike" kern="1200" cap="none" normalizeH="0" baseline="0" dirty="0">
                          <a:ln>
                            <a:noFill/>
                          </a:ln>
                          <a:effectLst/>
                        </a:rPr>
                        <a:t>ESTRUCTURA DE LOS CURSOS EN LÍNEA</a:t>
                      </a:r>
                      <a:endParaRPr kumimoji="0" lang="es-EC" sz="3200" u="none" strike="noStrike" kern="1200" cap="none" normalizeH="0" baseline="0" dirty="0">
                        <a:ln>
                          <a:noFill/>
                        </a:ln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4370" marR="6437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C" sz="3200" u="none" strike="noStrike" kern="1200" cap="none" normalizeH="0" baseline="0" dirty="0">
                          <a:ln>
                            <a:noFill/>
                          </a:ln>
                          <a:effectLst/>
                        </a:rPr>
                        <a:t>9</a:t>
                      </a:r>
                      <a:endParaRPr kumimoji="0" lang="es-EC" sz="3200" u="none" strike="noStrike" kern="1200" cap="none" normalizeH="0" baseline="0" dirty="0">
                        <a:ln>
                          <a:noFill/>
                        </a:ln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5828" marR="85828" marT="35152" marB="35152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7947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C" sz="3200" b="0" u="none" strike="noStrike" kern="1200" cap="none" normalizeH="0" baseline="0" dirty="0">
                          <a:ln>
                            <a:noFill/>
                          </a:ln>
                          <a:effectLst/>
                        </a:rPr>
                        <a:t>5.</a:t>
                      </a:r>
                      <a:endParaRPr kumimoji="0" lang="es-EC" sz="3200" b="0" u="none" strike="noStrike" kern="1200" cap="none" normalizeH="0" baseline="0" dirty="0">
                        <a:ln>
                          <a:noFill/>
                        </a:ln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4370" marR="6437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u="none" strike="noStrike" kern="1200" cap="none" normalizeH="0" baseline="0" dirty="0">
                          <a:ln>
                            <a:noFill/>
                          </a:ln>
                          <a:effectLst/>
                        </a:rPr>
                        <a:t>ENSEÑANZA Y APRENDIZAJE</a:t>
                      </a:r>
                      <a:endParaRPr kumimoji="0" lang="es-EC" sz="3200" u="none" strike="noStrike" kern="1200" cap="none" normalizeH="0" baseline="0" dirty="0">
                        <a:ln>
                          <a:noFill/>
                        </a:ln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4370" marR="6437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C" sz="3200" u="none" strike="noStrike" kern="1200" cap="none" normalizeH="0" baseline="0" dirty="0">
                          <a:ln>
                            <a:noFill/>
                          </a:ln>
                          <a:effectLst/>
                        </a:rPr>
                        <a:t>6</a:t>
                      </a:r>
                      <a:endParaRPr kumimoji="0" lang="es-EC" sz="3200" u="none" strike="noStrike" kern="1200" cap="none" normalizeH="0" baseline="0" dirty="0">
                        <a:ln>
                          <a:noFill/>
                        </a:ln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5828" marR="85828" marT="35152" marB="35152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81159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C" sz="3200" b="0" u="none" strike="noStrike" kern="1200" cap="none" normalizeH="0" baseline="0" dirty="0">
                          <a:ln>
                            <a:noFill/>
                          </a:ln>
                          <a:effectLst/>
                        </a:rPr>
                        <a:t>6.</a:t>
                      </a:r>
                      <a:endParaRPr kumimoji="0" lang="es-EC" sz="3200" b="0" u="none" strike="noStrike" kern="1200" cap="none" normalizeH="0" baseline="0" dirty="0">
                        <a:ln>
                          <a:noFill/>
                        </a:ln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4370" marR="6437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C" sz="3200" u="none" strike="noStrike" kern="1200" cap="none" normalizeH="0" baseline="0" dirty="0">
                          <a:ln>
                            <a:noFill/>
                          </a:ln>
                          <a:effectLst/>
                        </a:rPr>
                        <a:t>PARTICIPACIÓN SOCIAL Y ESTUDIANTIL</a:t>
                      </a:r>
                      <a:endParaRPr kumimoji="0" lang="es-EC" sz="3200" u="none" strike="noStrike" kern="1200" cap="none" normalizeH="0" baseline="0" dirty="0">
                        <a:ln>
                          <a:noFill/>
                        </a:ln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4370" marR="6437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C" sz="3200" u="none" strike="noStrike" kern="1200" cap="none" normalizeH="0" baseline="0" dirty="0">
                          <a:ln>
                            <a:noFill/>
                          </a:ln>
                          <a:effectLst/>
                        </a:rPr>
                        <a:t>1</a:t>
                      </a:r>
                      <a:endParaRPr kumimoji="0" lang="es-EC" sz="3200" u="none" strike="noStrike" kern="1200" cap="none" normalizeH="0" baseline="0" dirty="0">
                        <a:ln>
                          <a:noFill/>
                        </a:ln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5828" marR="85828" marT="35152" marB="35152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67947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C" sz="3200" b="0" u="none" strike="noStrike" kern="1200" cap="none" normalizeH="0" baseline="0" dirty="0">
                          <a:ln>
                            <a:noFill/>
                          </a:ln>
                          <a:effectLst/>
                        </a:rPr>
                        <a:t>7.</a:t>
                      </a:r>
                      <a:endParaRPr kumimoji="0" lang="es-EC" sz="3200" b="0" u="none" strike="noStrike" kern="1200" cap="none" normalizeH="0" baseline="0" dirty="0">
                        <a:ln>
                          <a:noFill/>
                        </a:ln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4370" marR="6437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C" sz="3200" u="none" strike="noStrike" kern="1200" cap="none" normalizeH="0" baseline="0" dirty="0">
                          <a:ln>
                            <a:noFill/>
                          </a:ln>
                          <a:effectLst/>
                        </a:rPr>
                        <a:t>APOYO A LOS DOCENTES</a:t>
                      </a:r>
                      <a:endParaRPr kumimoji="0" lang="es-EC" sz="3200" u="none" strike="noStrike" kern="1200" cap="none" normalizeH="0" baseline="0" dirty="0">
                        <a:ln>
                          <a:noFill/>
                        </a:ln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4370" marR="6437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C" sz="3200" u="none" strike="noStrike" kern="1200" cap="none" normalizeH="0" baseline="0" dirty="0">
                          <a:ln>
                            <a:noFill/>
                          </a:ln>
                          <a:effectLst/>
                        </a:rPr>
                        <a:t>6</a:t>
                      </a:r>
                      <a:endParaRPr kumimoji="0" lang="es-EC" sz="3200" u="none" strike="noStrike" kern="1200" cap="none" normalizeH="0" baseline="0" dirty="0">
                        <a:ln>
                          <a:noFill/>
                        </a:ln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5828" marR="85828" marT="35152" marB="35152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67947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C" sz="3200" b="0" u="none" strike="noStrike" kern="1200" cap="none" normalizeH="0" baseline="0" dirty="0">
                          <a:ln>
                            <a:noFill/>
                          </a:ln>
                          <a:effectLst/>
                        </a:rPr>
                        <a:t>8.</a:t>
                      </a:r>
                      <a:endParaRPr kumimoji="0" lang="es-EC" sz="3200" b="0" u="none" strike="noStrike" kern="1200" cap="none" normalizeH="0" baseline="0" dirty="0">
                        <a:ln>
                          <a:noFill/>
                        </a:ln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4370" marR="6437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C" sz="3200" u="none" strike="noStrike" kern="1200" cap="none" normalizeH="0" baseline="0" dirty="0">
                          <a:ln>
                            <a:noFill/>
                          </a:ln>
                          <a:effectLst/>
                        </a:rPr>
                        <a:t>APOYO A LOS ALUMNOS</a:t>
                      </a:r>
                      <a:endParaRPr kumimoji="0" lang="es-EC" sz="3200" u="none" strike="noStrike" kern="1200" cap="none" normalizeH="0" baseline="0" dirty="0">
                        <a:ln>
                          <a:noFill/>
                        </a:ln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4370" marR="6437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C" sz="3200" u="none" strike="noStrike" kern="1200" cap="none" normalizeH="0" baseline="0" dirty="0">
                          <a:ln>
                            <a:noFill/>
                          </a:ln>
                          <a:effectLst/>
                        </a:rPr>
                        <a:t>20</a:t>
                      </a:r>
                      <a:endParaRPr kumimoji="0" lang="es-EC" sz="3200" u="none" strike="noStrike" kern="1200" cap="none" normalizeH="0" baseline="0" dirty="0">
                        <a:ln>
                          <a:noFill/>
                        </a:ln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5828" marR="85828" marT="35152" marB="35152"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69262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C" sz="3200" b="0" u="none" strike="noStrike" kern="1200" cap="none" normalizeH="0" baseline="0" dirty="0">
                          <a:ln>
                            <a:noFill/>
                          </a:ln>
                          <a:effectLst/>
                        </a:rPr>
                        <a:t>9.</a:t>
                      </a:r>
                      <a:endParaRPr kumimoji="0" lang="es-EC" sz="3200" b="0" u="none" strike="noStrike" kern="1200" cap="none" normalizeH="0" baseline="0" dirty="0">
                        <a:ln>
                          <a:noFill/>
                        </a:ln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4370" marR="6437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C" sz="3200" u="none" strike="noStrike" kern="1200" cap="none" normalizeH="0" baseline="0" dirty="0">
                          <a:ln>
                            <a:noFill/>
                          </a:ln>
                          <a:effectLst/>
                        </a:rPr>
                        <a:t>EVALUACIÓN Y VALORACIÓN</a:t>
                      </a:r>
                      <a:endParaRPr kumimoji="0" lang="es-EC" sz="3200" u="none" strike="noStrike" kern="1200" cap="none" normalizeH="0" baseline="0" dirty="0">
                        <a:ln>
                          <a:noFill/>
                        </a:ln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4370" marR="6437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C" sz="3200" u="none" strike="noStrike" kern="1200" cap="none" normalizeH="0" baseline="0" dirty="0">
                          <a:ln>
                            <a:noFill/>
                          </a:ln>
                          <a:effectLst/>
                        </a:rPr>
                        <a:t>13</a:t>
                      </a:r>
                      <a:endParaRPr kumimoji="0" lang="es-EC" sz="3200" u="none" strike="noStrike" kern="1200" cap="none" normalizeH="0" baseline="0" dirty="0">
                        <a:ln>
                          <a:noFill/>
                        </a:ln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5828" marR="85828" marT="35152" marB="35152" anchor="ctr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67947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C" sz="3200" b="0" u="none" strike="noStrike" kern="1200" cap="none" normalizeH="0" baseline="0" dirty="0">
                        <a:ln>
                          <a:noFill/>
                        </a:ln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4370" marR="6437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C" sz="3200" u="none" strike="noStrike" kern="1200" cap="none" normalizeH="0" baseline="0" dirty="0">
                          <a:ln>
                            <a:noFill/>
                          </a:ln>
                          <a:effectLst/>
                        </a:rPr>
                        <a:t>TOTAL</a:t>
                      </a:r>
                      <a:endParaRPr kumimoji="0" lang="es-EC" sz="3200" u="none" strike="noStrike" kern="1200" cap="none" normalizeH="0" baseline="0" dirty="0">
                        <a:ln>
                          <a:noFill/>
                        </a:ln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4370" marR="6437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C" sz="3200" u="none" strike="noStrike" kern="1200" cap="none" normalizeH="0" baseline="0" dirty="0">
                          <a:ln>
                            <a:noFill/>
                          </a:ln>
                          <a:effectLst/>
                        </a:rPr>
                        <a:t>91</a:t>
                      </a:r>
                      <a:endParaRPr kumimoji="0" lang="es-EC" sz="3200" u="none" strike="noStrike" kern="1200" cap="none" normalizeH="0" baseline="0" dirty="0">
                        <a:ln>
                          <a:noFill/>
                        </a:ln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5828" marR="85828" marT="35152" marB="35152" anchor="ctr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ángulo 6">
            <a:extLst>
              <a:ext uri="{FF2B5EF4-FFF2-40B4-BE49-F238E27FC236}">
                <a16:creationId xmlns:a16="http://schemas.microsoft.com/office/drawing/2014/main" id="{4848DAA7-8B7C-4F84-A5FF-EC83D11FDA02}"/>
              </a:ext>
            </a:extLst>
          </p:cNvPr>
          <p:cNvSpPr/>
          <p:nvPr/>
        </p:nvSpPr>
        <p:spPr>
          <a:xfrm>
            <a:off x="23303" y="9982649"/>
            <a:ext cx="18264698" cy="15293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 sz="2700"/>
          </a:p>
        </p:txBody>
      </p:sp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914400" y="2324100"/>
            <a:ext cx="51952542" cy="5078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es-MX" altLang="es-EC" sz="3600" dirty="0" smtClean="0">
                <a:latin typeface="Arial Unicode MS"/>
              </a:rPr>
              <a:t>EL MODELO DE CALED HA SIDO CONSIDERADO POR LA AGENCIA NACIONAL</a:t>
            </a:r>
          </a:p>
          <a:p>
            <a:r>
              <a:rPr lang="es-MX" altLang="es-EC" sz="3600" dirty="0" smtClean="0">
                <a:latin typeface="Arial Unicode MS"/>
              </a:rPr>
              <a:t>DE ACREDITACIÓN DE PARAGUAY  (ANEAES)</a:t>
            </a:r>
          </a:p>
          <a:p>
            <a:r>
              <a:rPr lang="es-MX" altLang="es-EC" sz="3600" dirty="0" smtClean="0">
                <a:latin typeface="Arial Unicode MS"/>
              </a:rPr>
              <a:t>PARA EL </a:t>
            </a:r>
          </a:p>
          <a:p>
            <a:r>
              <a:rPr lang="es-MX" altLang="es-EC" sz="3600" dirty="0" smtClean="0">
                <a:latin typeface="Arial Unicode MS"/>
              </a:rPr>
              <a:t>DESARROLLO DEL MODELO </a:t>
            </a:r>
            <a:r>
              <a:rPr lang="en-US" sz="3600" spc="-103" dirty="0">
                <a:latin typeface="Arita Buri Bold"/>
              </a:rPr>
              <a:t>NACIONAL DE EVALUACIÓN Y ACREDITACIÓN </a:t>
            </a:r>
            <a:endParaRPr lang="en-US" sz="3600" spc="-103" dirty="0" smtClean="0">
              <a:latin typeface="Arita Buri Bold"/>
            </a:endParaRPr>
          </a:p>
          <a:p>
            <a:r>
              <a:rPr lang="en-US" sz="3600" spc="-103" dirty="0" smtClean="0">
                <a:latin typeface="Arita Buri Bold"/>
              </a:rPr>
              <a:t>DE </a:t>
            </a:r>
            <a:r>
              <a:rPr lang="en-US" sz="3600" spc="-103" dirty="0">
                <a:latin typeface="Arita Buri Bold"/>
              </a:rPr>
              <a:t>LA EDUCACIÓN </a:t>
            </a:r>
            <a:r>
              <a:rPr lang="en-US" sz="3600" spc="-103" dirty="0" smtClean="0">
                <a:latin typeface="Arita Buri Bold"/>
              </a:rPr>
              <a:t>SUPERIOR: </a:t>
            </a:r>
          </a:p>
          <a:p>
            <a:endParaRPr lang="en-US" sz="3600" spc="-103" dirty="0" smtClean="0">
              <a:latin typeface="Arita Buri Bold"/>
            </a:endParaRPr>
          </a:p>
          <a:p>
            <a:r>
              <a:rPr lang="es-ES_tradnl" sz="3600" spc="96" dirty="0" smtClean="0">
                <a:latin typeface="HK Grotesk Light"/>
              </a:rPr>
              <a:t>Mecanismo </a:t>
            </a:r>
            <a:r>
              <a:rPr lang="es-ES_tradnl" sz="3600" spc="96" dirty="0">
                <a:latin typeface="HK Grotesk Light"/>
              </a:rPr>
              <a:t>de Evaluación y Acreditación de </a:t>
            </a:r>
            <a:endParaRPr lang="es-ES_tradnl" sz="3600" spc="96" dirty="0" smtClean="0">
              <a:latin typeface="HK Grotesk Light"/>
            </a:endParaRPr>
          </a:p>
          <a:p>
            <a:r>
              <a:rPr lang="es-ES_tradnl" sz="3600" spc="96" dirty="0" smtClean="0">
                <a:latin typeface="HK Grotesk Light"/>
              </a:rPr>
              <a:t>Carreras de Grado y Programas </a:t>
            </a:r>
            <a:r>
              <a:rPr lang="es-ES_tradnl" sz="3600" spc="96" dirty="0">
                <a:latin typeface="HK Grotesk Light"/>
              </a:rPr>
              <a:t>de Postgrado en la Modalidad a Distancia</a:t>
            </a:r>
            <a:r>
              <a:rPr lang="es-ES_tradnl" sz="3600" spc="96" dirty="0" smtClean="0">
                <a:latin typeface="HK Grotesk Light"/>
              </a:rPr>
              <a:t>.</a:t>
            </a:r>
          </a:p>
          <a:p>
            <a:endParaRPr lang="es-ES" sz="3600" dirty="0"/>
          </a:p>
        </p:txBody>
      </p:sp>
    </p:spTree>
    <p:extLst>
      <p:ext uri="{BB962C8B-B14F-4D97-AF65-F5344CB8AC3E}">
        <p14:creationId xmlns:p14="http://schemas.microsoft.com/office/powerpoint/2010/main" val="14538703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ángulo 6">
            <a:extLst>
              <a:ext uri="{FF2B5EF4-FFF2-40B4-BE49-F238E27FC236}">
                <a16:creationId xmlns:a16="http://schemas.microsoft.com/office/drawing/2014/main" id="{4848DAA7-8B7C-4F84-A5FF-EC83D11FDA02}"/>
              </a:ext>
            </a:extLst>
          </p:cNvPr>
          <p:cNvSpPr/>
          <p:nvPr/>
        </p:nvSpPr>
        <p:spPr>
          <a:xfrm>
            <a:off x="23303" y="9982649"/>
            <a:ext cx="18264698" cy="15293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 sz="2700"/>
          </a:p>
        </p:txBody>
      </p:sp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-16820619" y="2324100"/>
            <a:ext cx="51952542" cy="43627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s-MX" altLang="es-EC" sz="3600" dirty="0" smtClean="0"/>
              <a:t>EL MODELO DE CALED HA SIDO CONSIDERADO POR EL </a:t>
            </a:r>
          </a:p>
          <a:p>
            <a:pPr algn="ctr"/>
            <a:r>
              <a:rPr lang="es-EC" sz="3600" b="1" dirty="0" smtClean="0">
                <a:effectLst>
                  <a:outerShdw blurRad="38100" dist="38100" dir="2700000" algn="tl">
                    <a:srgbClr val="C0C0C0"/>
                  </a:outerShdw>
                </a:effectLst>
                <a:ea typeface="MS PGothic" panose="020B0600070205080204" pitchFamily="34" charset="-128"/>
              </a:rPr>
              <a:t>Consejo </a:t>
            </a:r>
            <a:r>
              <a:rPr lang="es-EC" sz="3600" b="1" dirty="0">
                <a:effectLst>
                  <a:outerShdw blurRad="38100" dist="38100" dir="2700000" algn="tl">
                    <a:srgbClr val="C0C0C0"/>
                  </a:outerShdw>
                </a:effectLst>
                <a:ea typeface="MS PGothic" panose="020B0600070205080204" pitchFamily="34" charset="-128"/>
              </a:rPr>
              <a:t>Nacional de Acreditación –CNA-</a:t>
            </a:r>
          </a:p>
          <a:p>
            <a:pPr algn="ctr"/>
            <a:r>
              <a:rPr lang="es-EC" sz="3600" b="1" dirty="0" smtClean="0">
                <a:effectLst>
                  <a:outerShdw blurRad="38100" dist="38100" dir="2700000" algn="tl">
                    <a:srgbClr val="C0C0C0"/>
                  </a:outerShdw>
                </a:effectLst>
                <a:ea typeface="MS PGothic" panose="020B0600070205080204" pitchFamily="34" charset="-128"/>
              </a:rPr>
              <a:t>Colombia para la:</a:t>
            </a:r>
          </a:p>
          <a:p>
            <a:pPr algn="ctr"/>
            <a:endParaRPr lang="es-EC" sz="3600" b="1" dirty="0">
              <a:effectLst>
                <a:outerShdw blurRad="38100" dist="38100" dir="2700000" algn="tl">
                  <a:srgbClr val="C0C0C0"/>
                </a:outerShdw>
              </a:effectLst>
              <a:ea typeface="MS PGothic" panose="020B0600070205080204" pitchFamily="34" charset="-128"/>
            </a:endParaRPr>
          </a:p>
          <a:p>
            <a:pPr marL="57150" lvl="1" algn="ctr" defTabSz="685800" fontAlgn="base">
              <a:spcBef>
                <a:spcPct val="0"/>
              </a:spcBef>
              <a:spcAft>
                <a:spcPct val="0"/>
              </a:spcAft>
              <a:buClr>
                <a:srgbClr val="FFC000"/>
              </a:buClr>
              <a:buNone/>
              <a:defRPr/>
            </a:pPr>
            <a:r>
              <a:rPr lang="es-MX" altLang="es-EC" sz="3600" dirty="0" smtClean="0"/>
              <a:t>  </a:t>
            </a:r>
            <a:r>
              <a:rPr lang="es-EC" sz="4000" b="1" dirty="0">
                <a:effectLst>
                  <a:outerShdw blurRad="38100" dist="38100" dir="2700000" algn="tl">
                    <a:srgbClr val="C0C0C0"/>
                  </a:outerShdw>
                </a:effectLst>
                <a:sym typeface="Arial"/>
              </a:rPr>
              <a:t>ACTUALIZACIÓN DEL MODELO DE </a:t>
            </a:r>
            <a:endParaRPr lang="es-EC" sz="4000" b="1" dirty="0" smtClean="0">
              <a:effectLst>
                <a:outerShdw blurRad="38100" dist="38100" dir="2700000" algn="tl">
                  <a:srgbClr val="C0C0C0"/>
                </a:outerShdw>
              </a:effectLst>
              <a:sym typeface="Arial"/>
            </a:endParaRPr>
          </a:p>
          <a:p>
            <a:pPr marL="57150" lvl="1" algn="ctr" defTabSz="685800" fontAlgn="base">
              <a:spcBef>
                <a:spcPct val="0"/>
              </a:spcBef>
              <a:spcAft>
                <a:spcPct val="0"/>
              </a:spcAft>
              <a:buClr>
                <a:srgbClr val="FFC000"/>
              </a:buClr>
              <a:buNone/>
              <a:defRPr/>
            </a:pPr>
            <a:r>
              <a:rPr lang="es-EC" sz="4000" b="1" dirty="0" smtClean="0">
                <a:effectLst>
                  <a:outerShdw blurRad="38100" dist="38100" dir="2700000" algn="tl">
                    <a:srgbClr val="C0C0C0"/>
                  </a:outerShdw>
                </a:effectLst>
                <a:sym typeface="Arial"/>
              </a:rPr>
              <a:t>ACREDITACIÓN </a:t>
            </a:r>
            <a:r>
              <a:rPr lang="es-EC" sz="4000" b="1" dirty="0">
                <a:effectLst>
                  <a:outerShdw blurRad="38100" dist="38100" dir="2700000" algn="tl">
                    <a:srgbClr val="C0C0C0"/>
                  </a:outerShdw>
                </a:effectLst>
                <a:sym typeface="Arial"/>
              </a:rPr>
              <a:t>DE ALTA CALIDAD </a:t>
            </a:r>
            <a:endParaRPr lang="es-EC" sz="4000" b="1" dirty="0" smtClean="0">
              <a:effectLst>
                <a:outerShdw blurRad="38100" dist="38100" dir="2700000" algn="tl">
                  <a:srgbClr val="C0C0C0"/>
                </a:outerShdw>
              </a:effectLst>
              <a:sym typeface="Arial"/>
            </a:endParaRPr>
          </a:p>
          <a:p>
            <a:pPr marL="57150" lvl="1" algn="ctr" defTabSz="685800" fontAlgn="base">
              <a:spcBef>
                <a:spcPct val="0"/>
              </a:spcBef>
              <a:spcAft>
                <a:spcPct val="0"/>
              </a:spcAft>
              <a:buClr>
                <a:srgbClr val="FFC000"/>
              </a:buClr>
              <a:buNone/>
              <a:defRPr/>
            </a:pPr>
            <a:r>
              <a:rPr lang="es-MX" sz="4000" b="1" dirty="0" smtClean="0">
                <a:effectLst>
                  <a:outerShdw blurRad="38100" dist="38100" dir="2700000" algn="tl">
                    <a:srgbClr val="C0C0C0"/>
                  </a:outerShdw>
                </a:effectLst>
                <a:sym typeface="Arial"/>
              </a:rPr>
              <a:t>01 Julio/2020</a:t>
            </a:r>
            <a:endParaRPr lang="es-ES" sz="4000" b="1" dirty="0">
              <a:effectLst>
                <a:outerShdw blurRad="38100" dist="38100" dir="2700000" algn="tl">
                  <a:srgbClr val="C0C0C0"/>
                </a:outerShdw>
              </a:effectLst>
              <a:sym typeface="Arial"/>
            </a:endParaRPr>
          </a:p>
          <a:p>
            <a:pPr algn="just" defTabSz="685800" eaLnBrk="0" fontAlgn="base" hangingPunct="0">
              <a:spcAft>
                <a:spcPct val="0"/>
              </a:spcAft>
              <a:buClr>
                <a:srgbClr val="FFCC00"/>
              </a:buClr>
              <a:buNone/>
              <a:defRPr/>
            </a:pPr>
            <a:endParaRPr lang="es-ES" altLang="es-EC" sz="1350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2740786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upo 3"/>
          <p:cNvGrpSpPr/>
          <p:nvPr/>
        </p:nvGrpSpPr>
        <p:grpSpPr>
          <a:xfrm>
            <a:off x="1524000" y="2715578"/>
            <a:ext cx="14805458" cy="3894128"/>
            <a:chOff x="944897" y="800098"/>
            <a:chExt cx="14805458" cy="3894128"/>
          </a:xfrm>
        </p:grpSpPr>
        <p:sp>
          <p:nvSpPr>
            <p:cNvPr id="5" name="Rectángulo 4"/>
            <p:cNvSpPr/>
            <p:nvPr/>
          </p:nvSpPr>
          <p:spPr>
            <a:xfrm>
              <a:off x="944897" y="800098"/>
              <a:ext cx="3926008" cy="1878251"/>
            </a:xfrm>
            <a:prstGeom prst="rect">
              <a:avLst/>
            </a:pr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6" name="CuadroTexto 5"/>
            <p:cNvSpPr txBox="1"/>
            <p:nvPr/>
          </p:nvSpPr>
          <p:spPr>
            <a:xfrm>
              <a:off x="1500955" y="2815975"/>
              <a:ext cx="14249400" cy="1878251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5240" tIns="15240" rIns="15240" bIns="15240" numCol="1" spcCol="1270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s-ES_tradnl" sz="2800" kern="1200" spc="15" dirty="0" smtClean="0">
                  <a:solidFill>
                    <a:schemeClr val="tx1"/>
                  </a:solidFill>
                  <a:latin typeface="Georgia" panose="02040502050405020303" pitchFamily="18" charset="0"/>
                </a:rPr>
                <a:t>La evaluación de programas a distancia o en línea, interés actual de las agencias de acreditación.</a:t>
              </a:r>
              <a:endParaRPr lang="es-US" sz="2800" kern="1200" dirty="0">
                <a:latin typeface="Georgia" panose="02040502050405020303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7" name="Grupo 6"/>
          <p:cNvGrpSpPr/>
          <p:nvPr/>
        </p:nvGrpSpPr>
        <p:grpSpPr>
          <a:xfrm>
            <a:off x="2090218" y="3430011"/>
            <a:ext cx="15664382" cy="2722932"/>
            <a:chOff x="5394242" y="5772961"/>
            <a:chExt cx="3520010" cy="2722932"/>
          </a:xfrm>
        </p:grpSpPr>
        <p:sp>
          <p:nvSpPr>
            <p:cNvPr id="8" name="Rectángulo 7"/>
            <p:cNvSpPr/>
            <p:nvPr/>
          </p:nvSpPr>
          <p:spPr>
            <a:xfrm>
              <a:off x="5590023" y="7181650"/>
              <a:ext cx="3324229" cy="1314243"/>
            </a:xfrm>
            <a:prstGeom prst="rect">
              <a:avLst/>
            </a:pr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9" name="CuadroTexto 8"/>
            <p:cNvSpPr txBox="1"/>
            <p:nvPr/>
          </p:nvSpPr>
          <p:spPr>
            <a:xfrm>
              <a:off x="5394242" y="5772961"/>
              <a:ext cx="3324229" cy="1314243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5240" tIns="15240" rIns="15240" bIns="15240" numCol="1" spcCol="1270" anchor="ctr" anchorCtr="0">
              <a:noAutofit/>
            </a:bodyPr>
            <a:lstStyle/>
            <a:p>
              <a:pPr lvl="0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US" sz="2800" kern="1200" dirty="0" smtClean="0">
                  <a:latin typeface="Georgia" panose="02040502050405020303" pitchFamily="18" charset="0"/>
                </a:rPr>
                <a:t>Trabajo en red, con instituciones, asociaciones, y organizaciones, que promueven la educación a distancia y en línea. </a:t>
              </a:r>
              <a:endParaRPr lang="es-EC" sz="2800" kern="1200" dirty="0"/>
            </a:p>
          </p:txBody>
        </p:sp>
      </p:grpSp>
      <p:grpSp>
        <p:nvGrpSpPr>
          <p:cNvPr id="10" name="Grupo 9"/>
          <p:cNvGrpSpPr/>
          <p:nvPr/>
        </p:nvGrpSpPr>
        <p:grpSpPr>
          <a:xfrm>
            <a:off x="730689" y="1429204"/>
            <a:ext cx="10818489" cy="1374853"/>
            <a:chOff x="5104049" y="7181650"/>
            <a:chExt cx="3810203" cy="1374853"/>
          </a:xfrm>
        </p:grpSpPr>
        <p:sp>
          <p:nvSpPr>
            <p:cNvPr id="11" name="Rectángulo 10"/>
            <p:cNvSpPr/>
            <p:nvPr/>
          </p:nvSpPr>
          <p:spPr>
            <a:xfrm>
              <a:off x="5590023" y="7181650"/>
              <a:ext cx="3324229" cy="1314243"/>
            </a:xfrm>
            <a:prstGeom prst="rect">
              <a:avLst/>
            </a:pr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2" name="CuadroTexto 11"/>
            <p:cNvSpPr txBox="1"/>
            <p:nvPr/>
          </p:nvSpPr>
          <p:spPr>
            <a:xfrm>
              <a:off x="5104049" y="7242260"/>
              <a:ext cx="3324229" cy="1314243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5240" tIns="15240" rIns="15240" bIns="15240" numCol="1" spcCol="1270" anchor="ctr" anchorCtr="0">
              <a:noAutofit/>
            </a:bodyPr>
            <a:lstStyle/>
            <a:p>
              <a:pPr lvl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US" sz="3200" kern="1200" dirty="0" smtClean="0">
                  <a:solidFill>
                    <a:schemeClr val="accent1"/>
                  </a:solidFill>
                  <a:latin typeface="Georgia" panose="02040502050405020303" pitchFamily="18" charset="0"/>
                </a:rPr>
                <a:t>RETOS PARA LA CALIDAD EN EAD</a:t>
              </a:r>
              <a:endParaRPr lang="es-EC" sz="3200" kern="1200" dirty="0">
                <a:solidFill>
                  <a:schemeClr val="accent1"/>
                </a:solidFill>
              </a:endParaRPr>
            </a:p>
          </p:txBody>
        </p:sp>
      </p:grpSp>
      <p:sp>
        <p:nvSpPr>
          <p:cNvPr id="13" name="CuadroTexto 12"/>
          <p:cNvSpPr txBox="1"/>
          <p:nvPr/>
        </p:nvSpPr>
        <p:spPr>
          <a:xfrm>
            <a:off x="-2590800" y="6247389"/>
            <a:ext cx="13792200" cy="1878251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5240" tIns="15240" rIns="15240" bIns="15240" numCol="1" spcCol="1270" anchor="ctr" anchorCtr="0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_tradnl" sz="2800" spc="15" dirty="0" smtClean="0">
                <a:solidFill>
                  <a:schemeClr val="tx1"/>
                </a:solidFill>
                <a:latin typeface="Georgia" panose="02040502050405020303" pitchFamily="18" charset="0"/>
              </a:rPr>
              <a:t>Formación docentes en </a:t>
            </a:r>
            <a:r>
              <a:rPr lang="es-ES_tradnl" sz="2800" spc="15" dirty="0" err="1" smtClean="0">
                <a:solidFill>
                  <a:schemeClr val="tx1"/>
                </a:solidFill>
                <a:latin typeface="Georgia" panose="02040502050405020303" pitchFamily="18" charset="0"/>
              </a:rPr>
              <a:t>EaD</a:t>
            </a:r>
            <a:endParaRPr lang="es-US" sz="2800" kern="1200" dirty="0">
              <a:latin typeface="Georgia" panose="02040502050405020303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9400450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865937" y="800100"/>
            <a:ext cx="6730420" cy="9217645"/>
            <a:chOff x="0" y="-17264"/>
            <a:chExt cx="8973893" cy="6157465"/>
          </a:xfrm>
        </p:grpSpPr>
        <p:sp>
          <p:nvSpPr>
            <p:cNvPr id="3" name="TextBox 3"/>
            <p:cNvSpPr txBox="1"/>
            <p:nvPr/>
          </p:nvSpPr>
          <p:spPr>
            <a:xfrm>
              <a:off x="0" y="-17264"/>
              <a:ext cx="8839200" cy="1478374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ts val="4300"/>
                </a:lnSpc>
              </a:pPr>
              <a:r>
                <a:rPr lang="en-US" sz="4000" b="1" dirty="0">
                  <a:solidFill>
                    <a:schemeClr val="accent1">
                      <a:lumMod val="5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Bell MT" panose="02020503060305020303" pitchFamily="18" charset="0"/>
                </a:rPr>
                <a:t>GUIA IBEROAMERICANA PARA LA EVALUACIÓN DE LA CALIDAD DE LA EDUCACIÓN A DISTANCIA</a:t>
              </a:r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134693" y="1931623"/>
              <a:ext cx="8839200" cy="4208578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lvl="0" algn="ctr">
                <a:spcAft>
                  <a:spcPct val="35000"/>
                </a:spcAft>
              </a:pPr>
              <a:r>
                <a:rPr lang="es-EC" dirty="0"/>
                <a:t> </a:t>
              </a:r>
              <a:r>
                <a:rPr lang="es-EC" sz="3200" dirty="0">
                  <a:latin typeface="Aileron Heavy" panose="020B0604020202020204" charset="0"/>
                  <a:cs typeface="Aileron Heavy" panose="020B0604020202020204" charset="0"/>
                </a:rPr>
                <a:t>Evaluar la calidad de los programas universitarios que se imparten en la modalidad a distancia</a:t>
              </a:r>
              <a:r>
                <a:rPr lang="es-EC" sz="3200" dirty="0" smtClean="0">
                  <a:latin typeface="Aileron Heavy" panose="020B0604020202020204" charset="0"/>
                  <a:cs typeface="Aileron Heavy" panose="020B0604020202020204" charset="0"/>
                </a:rPr>
                <a:t>.</a:t>
              </a:r>
            </a:p>
            <a:p>
              <a:pPr lvl="0" algn="ctr">
                <a:spcAft>
                  <a:spcPct val="35000"/>
                </a:spcAft>
              </a:pPr>
              <a:endParaRPr lang="es-ES" sz="3200" dirty="0">
                <a:latin typeface="Aileron Heavy" panose="020B0604020202020204" charset="0"/>
                <a:cs typeface="Aileron Heavy" panose="020B0604020202020204" charset="0"/>
              </a:endParaRPr>
            </a:p>
            <a:p>
              <a:pPr lvl="0"/>
              <a:r>
                <a:rPr lang="es-ES" sz="3200" dirty="0">
                  <a:latin typeface="Andalus" panose="02020603050405020304" pitchFamily="18" charset="-78"/>
                  <a:cs typeface="Andalus" panose="02020603050405020304" pitchFamily="18" charset="-78"/>
                </a:rPr>
                <a:t>Criterios de evaluación</a:t>
              </a:r>
              <a:r>
                <a:rPr lang="es-ES" sz="3200" dirty="0" smtClean="0">
                  <a:latin typeface="Andalus" panose="02020603050405020304" pitchFamily="18" charset="-78"/>
                  <a:cs typeface="Andalus" panose="02020603050405020304" pitchFamily="18" charset="-78"/>
                </a:rPr>
                <a:t>:</a:t>
              </a:r>
            </a:p>
            <a:p>
              <a:pPr lvl="0"/>
              <a:endParaRPr lang="es-ES" sz="3200" dirty="0">
                <a:latin typeface="Andalus" panose="02020603050405020304" pitchFamily="18" charset="-78"/>
                <a:cs typeface="Andalus" panose="02020603050405020304" pitchFamily="18" charset="-78"/>
              </a:endParaRPr>
            </a:p>
            <a:p>
              <a:pPr marL="457200" lvl="0" indent="-457200">
                <a:buFont typeface="Wingdings" panose="05000000000000000000" pitchFamily="2" charset="2"/>
                <a:buChar char="v"/>
              </a:pPr>
              <a:r>
                <a:rPr lang="es-ES" sz="3200" dirty="0">
                  <a:latin typeface="Andalus" panose="02020603050405020304" pitchFamily="18" charset="-78"/>
                  <a:cs typeface="Andalus" panose="02020603050405020304" pitchFamily="18" charset="-78"/>
                </a:rPr>
                <a:t>Estudiantes</a:t>
              </a:r>
            </a:p>
            <a:p>
              <a:pPr marL="457200" lvl="0" indent="-457200">
                <a:buFont typeface="Wingdings" panose="05000000000000000000" pitchFamily="2" charset="2"/>
                <a:buChar char="v"/>
              </a:pPr>
              <a:r>
                <a:rPr lang="es-ES" sz="3200" dirty="0">
                  <a:latin typeface="Andalus" panose="02020603050405020304" pitchFamily="18" charset="-78"/>
                  <a:cs typeface="Andalus" panose="02020603050405020304" pitchFamily="18" charset="-78"/>
                </a:rPr>
                <a:t>Personal académico y de servicios</a:t>
              </a:r>
            </a:p>
            <a:p>
              <a:pPr marL="457200" lvl="0" indent="-457200">
                <a:buFont typeface="Wingdings" panose="05000000000000000000" pitchFamily="2" charset="2"/>
                <a:buChar char="v"/>
              </a:pPr>
              <a:r>
                <a:rPr lang="es-ES" sz="3200" dirty="0">
                  <a:latin typeface="Andalus" panose="02020603050405020304" pitchFamily="18" charset="-78"/>
                  <a:cs typeface="Andalus" panose="02020603050405020304" pitchFamily="18" charset="-78"/>
                </a:rPr>
                <a:t>Infraestructura</a:t>
              </a:r>
            </a:p>
            <a:p>
              <a:pPr marL="457200" lvl="0" indent="-457200">
                <a:buFont typeface="Wingdings" panose="05000000000000000000" pitchFamily="2" charset="2"/>
                <a:buChar char="v"/>
              </a:pPr>
              <a:r>
                <a:rPr lang="es-ES" sz="3200" dirty="0">
                  <a:latin typeface="Andalus" panose="02020603050405020304" pitchFamily="18" charset="-78"/>
                  <a:cs typeface="Andalus" panose="02020603050405020304" pitchFamily="18" charset="-78"/>
                </a:rPr>
                <a:t>Evaluación</a:t>
              </a:r>
            </a:p>
            <a:p>
              <a:pPr lvl="0"/>
              <a:endParaRPr lang="es-ES" sz="3200" dirty="0">
                <a:latin typeface="Andalus" panose="02020603050405020304" pitchFamily="18" charset="-78"/>
                <a:cs typeface="Andalus" panose="02020603050405020304" pitchFamily="18" charset="-78"/>
              </a:endParaRPr>
            </a:p>
            <a:p>
              <a:pPr algn="r">
                <a:lnSpc>
                  <a:spcPts val="4183"/>
                </a:lnSpc>
              </a:pPr>
              <a:r>
                <a:rPr lang="en-US" sz="2789" dirty="0">
                  <a:solidFill>
                    <a:srgbClr val="000000"/>
                  </a:solidFill>
                  <a:latin typeface="Glacial Indifference"/>
                </a:rPr>
                <a:t>.</a:t>
              </a:r>
            </a:p>
          </p:txBody>
        </p:sp>
      </p:grpSp>
      <p:grpSp>
        <p:nvGrpSpPr>
          <p:cNvPr id="77" name="Google Shape;784;p40">
            <a:extLst>
              <a:ext uri="{FF2B5EF4-FFF2-40B4-BE49-F238E27FC236}">
                <a16:creationId xmlns:a16="http://schemas.microsoft.com/office/drawing/2014/main" id="{E437798D-38FB-4EE3-8F00-82989488A269}"/>
              </a:ext>
            </a:extLst>
          </p:cNvPr>
          <p:cNvGrpSpPr/>
          <p:nvPr/>
        </p:nvGrpSpPr>
        <p:grpSpPr>
          <a:xfrm>
            <a:off x="14159344" y="6434758"/>
            <a:ext cx="2723217" cy="1486254"/>
            <a:chOff x="1244800" y="3708381"/>
            <a:chExt cx="449375" cy="302025"/>
          </a:xfrm>
        </p:grpSpPr>
        <p:sp>
          <p:nvSpPr>
            <p:cNvPr id="78" name="Google Shape;785;p40">
              <a:extLst>
                <a:ext uri="{FF2B5EF4-FFF2-40B4-BE49-F238E27FC236}">
                  <a16:creationId xmlns:a16="http://schemas.microsoft.com/office/drawing/2014/main" id="{53EBA0E5-2CA9-43CC-AC0F-57D1BCAD5757}"/>
                </a:ext>
              </a:extLst>
            </p:cNvPr>
            <p:cNvSpPr/>
            <p:nvPr/>
          </p:nvSpPr>
          <p:spPr>
            <a:xfrm>
              <a:off x="1244800" y="3708381"/>
              <a:ext cx="449375" cy="302025"/>
            </a:xfrm>
            <a:custGeom>
              <a:avLst/>
              <a:gdLst/>
              <a:ahLst/>
              <a:cxnLst/>
              <a:rect l="l" t="t" r="r" b="b"/>
              <a:pathLst>
                <a:path w="17975" h="12081" fill="none" extrusionOk="0">
                  <a:moveTo>
                    <a:pt x="17000" y="0"/>
                  </a:moveTo>
                  <a:lnTo>
                    <a:pt x="974" y="0"/>
                  </a:lnTo>
                  <a:lnTo>
                    <a:pt x="974" y="0"/>
                  </a:lnTo>
                  <a:lnTo>
                    <a:pt x="780" y="25"/>
                  </a:lnTo>
                  <a:lnTo>
                    <a:pt x="585" y="73"/>
                  </a:lnTo>
                  <a:lnTo>
                    <a:pt x="414" y="171"/>
                  </a:lnTo>
                  <a:lnTo>
                    <a:pt x="292" y="292"/>
                  </a:lnTo>
                  <a:lnTo>
                    <a:pt x="171" y="439"/>
                  </a:lnTo>
                  <a:lnTo>
                    <a:pt x="73" y="609"/>
                  </a:lnTo>
                  <a:lnTo>
                    <a:pt x="25" y="780"/>
                  </a:lnTo>
                  <a:lnTo>
                    <a:pt x="0" y="974"/>
                  </a:lnTo>
                  <a:lnTo>
                    <a:pt x="0" y="11106"/>
                  </a:lnTo>
                  <a:lnTo>
                    <a:pt x="0" y="11106"/>
                  </a:lnTo>
                  <a:lnTo>
                    <a:pt x="25" y="11301"/>
                  </a:lnTo>
                  <a:lnTo>
                    <a:pt x="73" y="11471"/>
                  </a:lnTo>
                  <a:lnTo>
                    <a:pt x="171" y="11642"/>
                  </a:lnTo>
                  <a:lnTo>
                    <a:pt x="292" y="11788"/>
                  </a:lnTo>
                  <a:lnTo>
                    <a:pt x="414" y="11910"/>
                  </a:lnTo>
                  <a:lnTo>
                    <a:pt x="585" y="12007"/>
                  </a:lnTo>
                  <a:lnTo>
                    <a:pt x="780" y="12056"/>
                  </a:lnTo>
                  <a:lnTo>
                    <a:pt x="974" y="12080"/>
                  </a:lnTo>
                  <a:lnTo>
                    <a:pt x="17000" y="12080"/>
                  </a:lnTo>
                  <a:lnTo>
                    <a:pt x="17000" y="12080"/>
                  </a:lnTo>
                  <a:lnTo>
                    <a:pt x="17195" y="12056"/>
                  </a:lnTo>
                  <a:lnTo>
                    <a:pt x="17390" y="12007"/>
                  </a:lnTo>
                  <a:lnTo>
                    <a:pt x="17560" y="11910"/>
                  </a:lnTo>
                  <a:lnTo>
                    <a:pt x="17682" y="11788"/>
                  </a:lnTo>
                  <a:lnTo>
                    <a:pt x="17804" y="11642"/>
                  </a:lnTo>
                  <a:lnTo>
                    <a:pt x="17901" y="11471"/>
                  </a:lnTo>
                  <a:lnTo>
                    <a:pt x="17950" y="11301"/>
                  </a:lnTo>
                  <a:lnTo>
                    <a:pt x="17974" y="11106"/>
                  </a:lnTo>
                  <a:lnTo>
                    <a:pt x="17974" y="974"/>
                  </a:lnTo>
                  <a:lnTo>
                    <a:pt x="17974" y="974"/>
                  </a:lnTo>
                  <a:lnTo>
                    <a:pt x="17950" y="780"/>
                  </a:lnTo>
                  <a:lnTo>
                    <a:pt x="17901" y="609"/>
                  </a:lnTo>
                  <a:lnTo>
                    <a:pt x="17804" y="439"/>
                  </a:lnTo>
                  <a:lnTo>
                    <a:pt x="17682" y="292"/>
                  </a:lnTo>
                  <a:lnTo>
                    <a:pt x="17560" y="171"/>
                  </a:lnTo>
                  <a:lnTo>
                    <a:pt x="17390" y="73"/>
                  </a:lnTo>
                  <a:lnTo>
                    <a:pt x="17195" y="25"/>
                  </a:lnTo>
                  <a:lnTo>
                    <a:pt x="17000" y="0"/>
                  </a:lnTo>
                  <a:lnTo>
                    <a:pt x="17000" y="0"/>
                  </a:lnTo>
                </a:path>
              </a:pathLst>
            </a:custGeom>
            <a:noFill/>
            <a:ln w="38100" cap="rnd" cmpd="sng">
              <a:solidFill>
                <a:schemeClr val="bg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79" name="Google Shape;786;p40">
              <a:extLst>
                <a:ext uri="{FF2B5EF4-FFF2-40B4-BE49-F238E27FC236}">
                  <a16:creationId xmlns:a16="http://schemas.microsoft.com/office/drawing/2014/main" id="{3A9D7FA2-97EA-4F5E-8D01-CEA232237899}"/>
                </a:ext>
              </a:extLst>
            </p:cNvPr>
            <p:cNvSpPr/>
            <p:nvPr/>
          </p:nvSpPr>
          <p:spPr>
            <a:xfrm>
              <a:off x="1244800" y="3795150"/>
              <a:ext cx="449375" cy="25"/>
            </a:xfrm>
            <a:custGeom>
              <a:avLst/>
              <a:gdLst/>
              <a:ahLst/>
              <a:cxnLst/>
              <a:rect l="l" t="t" r="r" b="b"/>
              <a:pathLst>
                <a:path w="17975" h="1" fill="none" extrusionOk="0">
                  <a:moveTo>
                    <a:pt x="17974" y="1"/>
                  </a:moveTo>
                  <a:lnTo>
                    <a:pt x="0" y="1"/>
                  </a:lnTo>
                </a:path>
              </a:pathLst>
            </a:custGeom>
            <a:noFill/>
            <a:ln w="38100" cap="rnd" cmpd="sng">
              <a:solidFill>
                <a:schemeClr val="bg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" name="Google Shape;787;p40">
              <a:extLst>
                <a:ext uri="{FF2B5EF4-FFF2-40B4-BE49-F238E27FC236}">
                  <a16:creationId xmlns:a16="http://schemas.microsoft.com/office/drawing/2014/main" id="{60A2FC99-2D13-4341-B15A-2438A9962FCB}"/>
                </a:ext>
              </a:extLst>
            </p:cNvPr>
            <p:cNvSpPr/>
            <p:nvPr/>
          </p:nvSpPr>
          <p:spPr>
            <a:xfrm>
              <a:off x="1244800" y="3853000"/>
              <a:ext cx="449375" cy="25"/>
            </a:xfrm>
            <a:custGeom>
              <a:avLst/>
              <a:gdLst/>
              <a:ahLst/>
              <a:cxnLst/>
              <a:rect l="l" t="t" r="r" b="b"/>
              <a:pathLst>
                <a:path w="17975" h="1" fill="none" extrusionOk="0">
                  <a:moveTo>
                    <a:pt x="0" y="0"/>
                  </a:moveTo>
                  <a:lnTo>
                    <a:pt x="17974" y="0"/>
                  </a:lnTo>
                </a:path>
              </a:pathLst>
            </a:custGeom>
            <a:noFill/>
            <a:ln w="38100" cap="rnd" cmpd="sng">
              <a:solidFill>
                <a:schemeClr val="bg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" name="Google Shape;788;p40">
              <a:extLst>
                <a:ext uri="{FF2B5EF4-FFF2-40B4-BE49-F238E27FC236}">
                  <a16:creationId xmlns:a16="http://schemas.microsoft.com/office/drawing/2014/main" id="{DD489DF2-2D55-460A-A4B9-28C0C506E297}"/>
                </a:ext>
              </a:extLst>
            </p:cNvPr>
            <p:cNvSpPr/>
            <p:nvPr/>
          </p:nvSpPr>
          <p:spPr>
            <a:xfrm>
              <a:off x="1302625" y="3893800"/>
              <a:ext cx="161375" cy="25"/>
            </a:xfrm>
            <a:custGeom>
              <a:avLst/>
              <a:gdLst/>
              <a:ahLst/>
              <a:cxnLst/>
              <a:rect l="l" t="t" r="r" b="b"/>
              <a:pathLst>
                <a:path w="6455" h="1" fill="none" extrusionOk="0">
                  <a:moveTo>
                    <a:pt x="6455" y="0"/>
                  </a:moveTo>
                  <a:lnTo>
                    <a:pt x="1" y="0"/>
                  </a:lnTo>
                </a:path>
              </a:pathLst>
            </a:custGeom>
            <a:noFill/>
            <a:ln w="38100" cap="rnd" cmpd="sng">
              <a:solidFill>
                <a:schemeClr val="bg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" name="Google Shape;789;p40">
              <a:extLst>
                <a:ext uri="{FF2B5EF4-FFF2-40B4-BE49-F238E27FC236}">
                  <a16:creationId xmlns:a16="http://schemas.microsoft.com/office/drawing/2014/main" id="{BED338DD-CBC0-4FDB-9017-547A96E6DD8A}"/>
                </a:ext>
              </a:extLst>
            </p:cNvPr>
            <p:cNvSpPr/>
            <p:nvPr/>
          </p:nvSpPr>
          <p:spPr>
            <a:xfrm>
              <a:off x="1302625" y="3933975"/>
              <a:ext cx="110250" cy="25"/>
            </a:xfrm>
            <a:custGeom>
              <a:avLst/>
              <a:gdLst/>
              <a:ahLst/>
              <a:cxnLst/>
              <a:rect l="l" t="t" r="r" b="b"/>
              <a:pathLst>
                <a:path w="4410" h="1" fill="none" extrusionOk="0">
                  <a:moveTo>
                    <a:pt x="4409" y="1"/>
                  </a:moveTo>
                  <a:lnTo>
                    <a:pt x="1" y="1"/>
                  </a:lnTo>
                </a:path>
              </a:pathLst>
            </a:custGeom>
            <a:noFill/>
            <a:ln w="38100" cap="rnd" cmpd="sng">
              <a:solidFill>
                <a:schemeClr val="bg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" name="Google Shape;790;p40">
              <a:extLst>
                <a:ext uri="{FF2B5EF4-FFF2-40B4-BE49-F238E27FC236}">
                  <a16:creationId xmlns:a16="http://schemas.microsoft.com/office/drawing/2014/main" id="{674D1FB3-7AB2-4150-A08A-4EF92B458A18}"/>
                </a:ext>
              </a:extLst>
            </p:cNvPr>
            <p:cNvSpPr/>
            <p:nvPr/>
          </p:nvSpPr>
          <p:spPr>
            <a:xfrm>
              <a:off x="1572975" y="3899875"/>
              <a:ext cx="62125" cy="40225"/>
            </a:xfrm>
            <a:custGeom>
              <a:avLst/>
              <a:gdLst/>
              <a:ahLst/>
              <a:cxnLst/>
              <a:rect l="l" t="t" r="r" b="b"/>
              <a:pathLst>
                <a:path w="2485" h="1609" fill="none" extrusionOk="0">
                  <a:moveTo>
                    <a:pt x="1998" y="1"/>
                  </a:moveTo>
                  <a:lnTo>
                    <a:pt x="488" y="1"/>
                  </a:lnTo>
                  <a:lnTo>
                    <a:pt x="488" y="1"/>
                  </a:lnTo>
                  <a:lnTo>
                    <a:pt x="390" y="1"/>
                  </a:lnTo>
                  <a:lnTo>
                    <a:pt x="293" y="25"/>
                  </a:lnTo>
                  <a:lnTo>
                    <a:pt x="220" y="74"/>
                  </a:lnTo>
                  <a:lnTo>
                    <a:pt x="147" y="147"/>
                  </a:lnTo>
                  <a:lnTo>
                    <a:pt x="98" y="220"/>
                  </a:lnTo>
                  <a:lnTo>
                    <a:pt x="49" y="293"/>
                  </a:lnTo>
                  <a:lnTo>
                    <a:pt x="25" y="390"/>
                  </a:lnTo>
                  <a:lnTo>
                    <a:pt x="0" y="488"/>
                  </a:lnTo>
                  <a:lnTo>
                    <a:pt x="0" y="1121"/>
                  </a:lnTo>
                  <a:lnTo>
                    <a:pt x="0" y="1121"/>
                  </a:lnTo>
                  <a:lnTo>
                    <a:pt x="25" y="1218"/>
                  </a:lnTo>
                  <a:lnTo>
                    <a:pt x="49" y="1316"/>
                  </a:lnTo>
                  <a:lnTo>
                    <a:pt x="98" y="1389"/>
                  </a:lnTo>
                  <a:lnTo>
                    <a:pt x="147" y="1462"/>
                  </a:lnTo>
                  <a:lnTo>
                    <a:pt x="220" y="1511"/>
                  </a:lnTo>
                  <a:lnTo>
                    <a:pt x="293" y="1559"/>
                  </a:lnTo>
                  <a:lnTo>
                    <a:pt x="390" y="1584"/>
                  </a:lnTo>
                  <a:lnTo>
                    <a:pt x="488" y="1608"/>
                  </a:lnTo>
                  <a:lnTo>
                    <a:pt x="1998" y="1608"/>
                  </a:lnTo>
                  <a:lnTo>
                    <a:pt x="1998" y="1608"/>
                  </a:lnTo>
                  <a:lnTo>
                    <a:pt x="2095" y="1584"/>
                  </a:lnTo>
                  <a:lnTo>
                    <a:pt x="2192" y="1559"/>
                  </a:lnTo>
                  <a:lnTo>
                    <a:pt x="2265" y="1511"/>
                  </a:lnTo>
                  <a:lnTo>
                    <a:pt x="2339" y="1462"/>
                  </a:lnTo>
                  <a:lnTo>
                    <a:pt x="2387" y="1389"/>
                  </a:lnTo>
                  <a:lnTo>
                    <a:pt x="2436" y="1316"/>
                  </a:lnTo>
                  <a:lnTo>
                    <a:pt x="2485" y="1218"/>
                  </a:lnTo>
                  <a:lnTo>
                    <a:pt x="2485" y="1121"/>
                  </a:lnTo>
                  <a:lnTo>
                    <a:pt x="2485" y="488"/>
                  </a:lnTo>
                  <a:lnTo>
                    <a:pt x="2485" y="488"/>
                  </a:lnTo>
                  <a:lnTo>
                    <a:pt x="2485" y="390"/>
                  </a:lnTo>
                  <a:lnTo>
                    <a:pt x="2436" y="293"/>
                  </a:lnTo>
                  <a:lnTo>
                    <a:pt x="2387" y="220"/>
                  </a:lnTo>
                  <a:lnTo>
                    <a:pt x="2339" y="147"/>
                  </a:lnTo>
                  <a:lnTo>
                    <a:pt x="2265" y="74"/>
                  </a:lnTo>
                  <a:lnTo>
                    <a:pt x="2192" y="25"/>
                  </a:lnTo>
                  <a:lnTo>
                    <a:pt x="2095" y="1"/>
                  </a:lnTo>
                  <a:lnTo>
                    <a:pt x="1998" y="1"/>
                  </a:lnTo>
                  <a:lnTo>
                    <a:pt x="1998" y="1"/>
                  </a:lnTo>
                  <a:close/>
                </a:path>
              </a:pathLst>
            </a:custGeom>
            <a:noFill/>
            <a:ln w="38100" cap="rnd" cmpd="sng">
              <a:solidFill>
                <a:schemeClr val="bg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4" name="Content Placeholder 2">
            <a:extLst>
              <a:ext uri="{FF2B5EF4-FFF2-40B4-BE49-F238E27FC236}">
                <a16:creationId xmlns:a16="http://schemas.microsoft.com/office/drawing/2014/main" id="{15E6C3EF-DB53-40A1-8FF1-B0C6F2D612AD}"/>
              </a:ext>
            </a:extLst>
          </p:cNvPr>
          <p:cNvSpPr txBox="1">
            <a:spLocks/>
          </p:cNvSpPr>
          <p:nvPr/>
        </p:nvSpPr>
        <p:spPr bwMode="auto">
          <a:xfrm>
            <a:off x="10826058" y="636938"/>
            <a:ext cx="5723908" cy="25394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>
            <a:lvl1pPr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32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1pPr>
            <a:lvl2pPr marL="76200">
              <a:spcBef>
                <a:spcPct val="20000"/>
              </a:spcBef>
              <a:buFont typeface="Tahoma" panose="020B0604030504040204" pitchFamily="34" charset="0"/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Tahoma" panose="020B0604030504040204" pitchFamily="34" charset="0"/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 marL="0" lvl="1" algn="ctr" defTabSz="685800" fontAlgn="base">
              <a:spcBef>
                <a:spcPct val="0"/>
              </a:spcBef>
              <a:spcAft>
                <a:spcPct val="0"/>
              </a:spcAft>
              <a:buClr>
                <a:srgbClr val="FFC000"/>
              </a:buClr>
              <a:buNone/>
              <a:defRPr/>
            </a:pPr>
            <a:r>
              <a:rPr lang="es-EC" sz="54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Bell MT" panose="02020503060305020303" pitchFamily="18" charset="0"/>
                <a:sym typeface="Arial"/>
              </a:rPr>
              <a:t>Grupo de </a:t>
            </a:r>
          </a:p>
          <a:p>
            <a:pPr marL="0" lvl="1" algn="ctr" defTabSz="685800" fontAlgn="base">
              <a:spcBef>
                <a:spcPct val="0"/>
              </a:spcBef>
              <a:spcAft>
                <a:spcPct val="0"/>
              </a:spcAft>
              <a:buClr>
                <a:srgbClr val="FFC000"/>
              </a:buClr>
              <a:buNone/>
              <a:defRPr/>
            </a:pPr>
            <a:r>
              <a:rPr lang="es-EC" sz="54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Bell MT" panose="02020503060305020303" pitchFamily="18" charset="0"/>
                <a:sym typeface="Arial"/>
              </a:rPr>
              <a:t>trabajo, coordinado por: OEI - CALED</a:t>
            </a:r>
            <a:endParaRPr lang="es-ES" sz="5400" b="1" dirty="0">
              <a:effectLst>
                <a:outerShdw blurRad="38100" dist="38100" dir="2700000" algn="tl">
                  <a:srgbClr val="C0C0C0"/>
                </a:outerShdw>
              </a:effectLst>
              <a:latin typeface="Bell MT" panose="02020503060305020303" pitchFamily="18" charset="0"/>
              <a:sym typeface="Arial"/>
            </a:endParaRPr>
          </a:p>
          <a:p>
            <a:pPr algn="just" defTabSz="685800" eaLnBrk="0" fontAlgn="base" hangingPunct="0">
              <a:spcAft>
                <a:spcPct val="0"/>
              </a:spcAft>
              <a:buClr>
                <a:srgbClr val="FFCC00"/>
              </a:buClr>
              <a:buNone/>
              <a:defRPr/>
            </a:pPr>
            <a:endParaRPr lang="es-ES" altLang="es-EC" sz="1350" kern="1200" dirty="0">
              <a:effectLst>
                <a:outerShdw blurRad="38100" dist="38100" dir="2700000" algn="tl">
                  <a:srgbClr val="C0C0C0"/>
                </a:outerShdw>
              </a:effectLst>
              <a:latin typeface="Rockwell" panose="02060603020205020403" pitchFamily="18" charset="0"/>
              <a:cs typeface="+mn-cs"/>
            </a:endParaRPr>
          </a:p>
        </p:txBody>
      </p:sp>
      <p:sp>
        <p:nvSpPr>
          <p:cNvPr id="5" name="Rectángulo 4"/>
          <p:cNvSpPr/>
          <p:nvPr/>
        </p:nvSpPr>
        <p:spPr>
          <a:xfrm>
            <a:off x="9677400" y="5009749"/>
            <a:ext cx="8305800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MX" altLang="es-EC" sz="2800" dirty="0">
                <a:latin typeface="Arial Unicode MS"/>
              </a:rPr>
              <a:t>EL MODELO DE CALED HA SIDO CONSIDERADO </a:t>
            </a:r>
            <a:endParaRPr lang="es-MX" altLang="es-EC" sz="2800" dirty="0" smtClean="0">
              <a:latin typeface="Arial Unicode MS"/>
            </a:endParaRPr>
          </a:p>
          <a:p>
            <a:pPr algn="ctr"/>
            <a:r>
              <a:rPr lang="es-MX" altLang="es-EC" sz="2800" dirty="0" smtClean="0">
                <a:latin typeface="Arial Unicode MS"/>
              </a:rPr>
              <a:t>POR LA OEI PARA EL DESARROLLO DE LA </a:t>
            </a:r>
            <a:r>
              <a:rPr lang="en-US" sz="28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ll MT" panose="02020503060305020303" pitchFamily="18" charset="0"/>
              </a:rPr>
              <a:t>GUIA IBEROAMERICANA PARA LA </a:t>
            </a:r>
            <a:endParaRPr lang="en-US" sz="2800" b="1" dirty="0" smtClean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ell MT" panose="02020503060305020303" pitchFamily="18" charset="0"/>
            </a:endParaRPr>
          </a:p>
          <a:p>
            <a:pPr algn="ctr"/>
            <a:r>
              <a:rPr lang="en-US" sz="2800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ll MT" panose="02020503060305020303" pitchFamily="18" charset="0"/>
              </a:rPr>
              <a:t>EVALUACIÓN </a:t>
            </a:r>
            <a:r>
              <a:rPr lang="en-US" sz="28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ll MT" panose="02020503060305020303" pitchFamily="18" charset="0"/>
              </a:rPr>
              <a:t>DE LA CALIDAD DE LA EDUCACIÓN A DISTANCIA</a:t>
            </a:r>
          </a:p>
          <a:p>
            <a:pPr algn="ctr"/>
            <a:r>
              <a:rPr lang="es-MX" altLang="es-EC" sz="2800" dirty="0" smtClean="0">
                <a:latin typeface="Arial Unicode MS"/>
              </a:rPr>
              <a:t> </a:t>
            </a:r>
            <a:endParaRPr lang="es-MX" altLang="es-EC" sz="2800" dirty="0">
              <a:latin typeface="Arial Unicode MS"/>
            </a:endParaRPr>
          </a:p>
        </p:txBody>
      </p:sp>
    </p:spTree>
    <p:extLst>
      <p:ext uri="{BB962C8B-B14F-4D97-AF65-F5344CB8AC3E}">
        <p14:creationId xmlns:p14="http://schemas.microsoft.com/office/powerpoint/2010/main" val="10324427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239</TotalTime>
  <Words>430</Words>
  <Application>Microsoft Office PowerPoint</Application>
  <PresentationFormat>Personalizado</PresentationFormat>
  <Paragraphs>115</Paragraphs>
  <Slides>9</Slides>
  <Notes>2</Notes>
  <HiddenSlides>0</HiddenSlides>
  <MMClips>0</MMClips>
  <ScaleCrop>false</ScaleCrop>
  <HeadingPairs>
    <vt:vector size="6" baseType="variant">
      <vt:variant>
        <vt:lpstr>Fuentes usadas</vt:lpstr>
      </vt:variant>
      <vt:variant>
        <vt:i4>19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9</vt:i4>
      </vt:variant>
    </vt:vector>
  </HeadingPairs>
  <TitlesOfParts>
    <vt:vector size="29" baseType="lpstr">
      <vt:lpstr>Arial</vt:lpstr>
      <vt:lpstr>Arial Unicode MS</vt:lpstr>
      <vt:lpstr>Calibri</vt:lpstr>
      <vt:lpstr>Arial Narrow</vt:lpstr>
      <vt:lpstr>Rockwell</vt:lpstr>
      <vt:lpstr>Andalus</vt:lpstr>
      <vt:lpstr>Glacial Indifference</vt:lpstr>
      <vt:lpstr>Inknut Antiqua Medium Bold</vt:lpstr>
      <vt:lpstr>Times</vt:lpstr>
      <vt:lpstr>Wingdings</vt:lpstr>
      <vt:lpstr>Georgia</vt:lpstr>
      <vt:lpstr>MS PGothic</vt:lpstr>
      <vt:lpstr>Tahoma</vt:lpstr>
      <vt:lpstr>Bell MT</vt:lpstr>
      <vt:lpstr>Calibri Light</vt:lpstr>
      <vt:lpstr>Aileron Heavy</vt:lpstr>
      <vt:lpstr>HK Grotesk Light</vt:lpstr>
      <vt:lpstr>Times New Roman</vt:lpstr>
      <vt:lpstr>Arita Buri Bold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MARTHA ALBANIA CAMACHO CONDO</dc:creator>
  <cp:lastModifiedBy>MARY ELIZABETH MOROCHO QUEZADA</cp:lastModifiedBy>
  <cp:revision>33</cp:revision>
  <dcterms:created xsi:type="dcterms:W3CDTF">2020-07-15T15:55:53Z</dcterms:created>
  <dcterms:modified xsi:type="dcterms:W3CDTF">2020-08-08T01:23:00Z</dcterms:modified>
</cp:coreProperties>
</file>